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9" r:id="rId4"/>
    <p:sldId id="260" r:id="rId5"/>
    <p:sldId id="258" r:id="rId6"/>
    <p:sldId id="265" r:id="rId7"/>
    <p:sldId id="267" r:id="rId8"/>
    <p:sldId id="282" r:id="rId9"/>
    <p:sldId id="269" r:id="rId10"/>
    <p:sldId id="286" r:id="rId11"/>
    <p:sldId id="287" r:id="rId12"/>
    <p:sldId id="281" r:id="rId13"/>
    <p:sldId id="288" r:id="rId14"/>
    <p:sldId id="273" r:id="rId15"/>
    <p:sldId id="277" r:id="rId16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8F8F8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7" autoAdjust="0"/>
    <p:restoredTop sz="94476" autoAdjust="0"/>
  </p:normalViewPr>
  <p:slideViewPr>
    <p:cSldViewPr snapToGrid="0">
      <p:cViewPr>
        <p:scale>
          <a:sx n="91" d="100"/>
          <a:sy n="91" d="100"/>
        </p:scale>
        <p:origin x="-754" y="-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65C233-033E-4B07-B353-16C69AA0A12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1E87F4EF-D357-427A-B33C-253B8BF51A4C}">
      <dgm:prSet phldrT="[Tekst]"/>
      <dgm:spPr/>
      <dgm:t>
        <a:bodyPr/>
        <a:lstStyle/>
        <a:p>
          <a:r>
            <a:rPr lang="nb-NO" dirty="0">
              <a:latin typeface="Helvetica" panose="020B0604020202030204" pitchFamily="34" charset="0"/>
            </a:rPr>
            <a:t>KONKURRANSEFORTINN</a:t>
          </a:r>
        </a:p>
      </dgm:t>
    </dgm:pt>
    <dgm:pt modelId="{5583CB3A-CD6B-4EA6-A99A-ADE94986D067}" type="parTrans" cxnId="{171D957D-8024-49CC-85E4-4D88877D4A23}">
      <dgm:prSet/>
      <dgm:spPr/>
      <dgm:t>
        <a:bodyPr/>
        <a:lstStyle/>
        <a:p>
          <a:endParaRPr lang="nb-NO">
            <a:latin typeface="Helvetica" panose="020B0604020202030204" pitchFamily="34" charset="0"/>
          </a:endParaRPr>
        </a:p>
      </dgm:t>
    </dgm:pt>
    <dgm:pt modelId="{5F3FD247-944C-4E01-94A4-7E20E094EB04}" type="sibTrans" cxnId="{171D957D-8024-49CC-85E4-4D88877D4A23}">
      <dgm:prSet/>
      <dgm:spPr/>
      <dgm:t>
        <a:bodyPr/>
        <a:lstStyle/>
        <a:p>
          <a:endParaRPr lang="nb-NO">
            <a:latin typeface="Helvetica" panose="020B0604020202030204" pitchFamily="34" charset="0"/>
          </a:endParaRPr>
        </a:p>
      </dgm:t>
    </dgm:pt>
    <dgm:pt modelId="{EDD7A6CB-53B7-44F3-B6F3-D33C9608448F}">
      <dgm:prSet phldrT="[Tekst]"/>
      <dgm:spPr/>
      <dgm:t>
        <a:bodyPr/>
        <a:lstStyle/>
        <a:p>
          <a:r>
            <a:rPr lang="nb-NO" dirty="0">
              <a:latin typeface="Helvetica" panose="020B0604020202030204" pitchFamily="34" charset="0"/>
            </a:rPr>
            <a:t>SVEISEHASTIGHET</a:t>
          </a:r>
        </a:p>
      </dgm:t>
    </dgm:pt>
    <dgm:pt modelId="{0B574BC9-6E8E-4BAF-B54A-5C73FFE12508}" type="parTrans" cxnId="{3591D9A0-9EFA-4865-A882-3565B20E0FD7}">
      <dgm:prSet/>
      <dgm:spPr/>
      <dgm:t>
        <a:bodyPr/>
        <a:lstStyle/>
        <a:p>
          <a:endParaRPr lang="nb-NO">
            <a:latin typeface="Helvetica" panose="020B0604020202030204" pitchFamily="34" charset="0"/>
          </a:endParaRPr>
        </a:p>
      </dgm:t>
    </dgm:pt>
    <dgm:pt modelId="{F22EC61E-9BBB-4E99-B061-ECA7F11F915A}" type="sibTrans" cxnId="{3591D9A0-9EFA-4865-A882-3565B20E0FD7}">
      <dgm:prSet/>
      <dgm:spPr/>
      <dgm:t>
        <a:bodyPr/>
        <a:lstStyle/>
        <a:p>
          <a:endParaRPr lang="nb-NO">
            <a:latin typeface="Helvetica" panose="020B0604020202030204" pitchFamily="34" charset="0"/>
          </a:endParaRPr>
        </a:p>
      </dgm:t>
    </dgm:pt>
    <dgm:pt modelId="{3B13641F-872F-4A21-934D-A21062C14506}">
      <dgm:prSet phldrT="[Tekst]"/>
      <dgm:spPr/>
      <dgm:t>
        <a:bodyPr/>
        <a:lstStyle/>
        <a:p>
          <a:r>
            <a:rPr lang="nb-NO" dirty="0">
              <a:latin typeface="Helvetica" panose="020B0604020202030204" pitchFamily="34" charset="0"/>
            </a:rPr>
            <a:t>SVEISEBINDING</a:t>
          </a:r>
        </a:p>
      </dgm:t>
    </dgm:pt>
    <dgm:pt modelId="{B93A9175-798B-4B03-9F77-E89EFB2C8568}" type="parTrans" cxnId="{113B77BF-69F5-4637-B8EC-BA57B29434A4}">
      <dgm:prSet/>
      <dgm:spPr/>
      <dgm:t>
        <a:bodyPr/>
        <a:lstStyle/>
        <a:p>
          <a:endParaRPr lang="nb-NO">
            <a:latin typeface="Helvetica" panose="020B0604020202030204" pitchFamily="34" charset="0"/>
          </a:endParaRPr>
        </a:p>
      </dgm:t>
    </dgm:pt>
    <dgm:pt modelId="{5DD401D3-661B-4BCE-9B3C-266A18A7839C}" type="sibTrans" cxnId="{113B77BF-69F5-4637-B8EC-BA57B29434A4}">
      <dgm:prSet/>
      <dgm:spPr/>
      <dgm:t>
        <a:bodyPr/>
        <a:lstStyle/>
        <a:p>
          <a:endParaRPr lang="nb-NO">
            <a:latin typeface="Helvetica" panose="020B0604020202030204" pitchFamily="34" charset="0"/>
          </a:endParaRPr>
        </a:p>
      </dgm:t>
    </dgm:pt>
    <dgm:pt modelId="{A002D311-9B2B-43D1-BEE9-72387EA306FE}">
      <dgm:prSet phldrT="[Tekst]"/>
      <dgm:spPr/>
      <dgm:t>
        <a:bodyPr/>
        <a:lstStyle/>
        <a:p>
          <a:r>
            <a:rPr lang="nb-NO" dirty="0">
              <a:latin typeface="Helvetica" panose="020B0604020202030204" pitchFamily="34" charset="0"/>
            </a:rPr>
            <a:t>MATERIALEGENSKAPER</a:t>
          </a:r>
        </a:p>
      </dgm:t>
    </dgm:pt>
    <dgm:pt modelId="{7B82E9F4-364C-480D-92FC-ACA9DB8FED66}" type="parTrans" cxnId="{FC9B93CD-1F50-43F6-AAAE-CBA8DC2678FD}">
      <dgm:prSet/>
      <dgm:spPr/>
      <dgm:t>
        <a:bodyPr/>
        <a:lstStyle/>
        <a:p>
          <a:endParaRPr lang="nb-NO">
            <a:latin typeface="Helvetica" panose="020B0604020202030204" pitchFamily="34" charset="0"/>
          </a:endParaRPr>
        </a:p>
      </dgm:t>
    </dgm:pt>
    <dgm:pt modelId="{E9F8BF0C-74C0-45D9-A002-CF8CA4DE2114}" type="sibTrans" cxnId="{FC9B93CD-1F50-43F6-AAAE-CBA8DC2678FD}">
      <dgm:prSet/>
      <dgm:spPr/>
      <dgm:t>
        <a:bodyPr/>
        <a:lstStyle/>
        <a:p>
          <a:endParaRPr lang="nb-NO">
            <a:latin typeface="Helvetica" panose="020B0604020202030204" pitchFamily="34" charset="0"/>
          </a:endParaRPr>
        </a:p>
      </dgm:t>
    </dgm:pt>
    <dgm:pt modelId="{06AB648E-99FA-4EE8-9EA3-1229ED642961}">
      <dgm:prSet/>
      <dgm:spPr/>
      <dgm:t>
        <a:bodyPr/>
        <a:lstStyle/>
        <a:p>
          <a:r>
            <a:rPr lang="nb-NO" dirty="0">
              <a:latin typeface="Helvetica" panose="020B0604020202030204" pitchFamily="34" charset="0"/>
            </a:rPr>
            <a:t>REDESIGN</a:t>
          </a:r>
        </a:p>
      </dgm:t>
    </dgm:pt>
    <dgm:pt modelId="{4E0B113F-46FC-4F3A-98EA-E4CD919F58EB}" type="parTrans" cxnId="{96EBFED5-3C38-4DE3-A815-213903DF535D}">
      <dgm:prSet/>
      <dgm:spPr/>
      <dgm:t>
        <a:bodyPr/>
        <a:lstStyle/>
        <a:p>
          <a:endParaRPr lang="nb-NO">
            <a:latin typeface="Helvetica" panose="020B0604020202030204" pitchFamily="34" charset="0"/>
          </a:endParaRPr>
        </a:p>
      </dgm:t>
    </dgm:pt>
    <dgm:pt modelId="{A902CFF7-A414-4A47-8F04-E5D013BC19BD}" type="sibTrans" cxnId="{96EBFED5-3C38-4DE3-A815-213903DF535D}">
      <dgm:prSet/>
      <dgm:spPr/>
      <dgm:t>
        <a:bodyPr/>
        <a:lstStyle/>
        <a:p>
          <a:endParaRPr lang="nb-NO">
            <a:latin typeface="Helvetica" panose="020B0604020202030204" pitchFamily="34" charset="0"/>
          </a:endParaRPr>
        </a:p>
      </dgm:t>
    </dgm:pt>
    <dgm:pt modelId="{44F394E3-62CF-42D0-9277-C76FCB0EFD63}" type="pres">
      <dgm:prSet presAssocID="{8F65C233-033E-4B07-B353-16C69AA0A12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b-NO"/>
        </a:p>
      </dgm:t>
    </dgm:pt>
    <dgm:pt modelId="{6A571A0B-BB2C-4DC4-AF4F-35AC65709C7E}" type="pres">
      <dgm:prSet presAssocID="{1E87F4EF-D357-427A-B33C-253B8BF51A4C}" presName="hierRoot1" presStyleCnt="0">
        <dgm:presLayoutVars>
          <dgm:hierBranch val="init"/>
        </dgm:presLayoutVars>
      </dgm:prSet>
      <dgm:spPr/>
    </dgm:pt>
    <dgm:pt modelId="{A77B020E-D6A7-4A85-85B7-A3331B5C2948}" type="pres">
      <dgm:prSet presAssocID="{1E87F4EF-D357-427A-B33C-253B8BF51A4C}" presName="rootComposite1" presStyleCnt="0"/>
      <dgm:spPr/>
    </dgm:pt>
    <dgm:pt modelId="{2FC69626-BAB3-4B2E-A902-40BE4A083607}" type="pres">
      <dgm:prSet presAssocID="{1E87F4EF-D357-427A-B33C-253B8BF51A4C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10274493-6757-468B-89F2-3E478D426D5E}" type="pres">
      <dgm:prSet presAssocID="{1E87F4EF-D357-427A-B33C-253B8BF51A4C}" presName="topArc1" presStyleLbl="parChTrans1D1" presStyleIdx="0" presStyleCnt="10"/>
      <dgm:spPr/>
    </dgm:pt>
    <dgm:pt modelId="{13C0BABC-6671-465D-89A7-AE1E2AAA2709}" type="pres">
      <dgm:prSet presAssocID="{1E87F4EF-D357-427A-B33C-253B8BF51A4C}" presName="bottomArc1" presStyleLbl="parChTrans1D1" presStyleIdx="1" presStyleCnt="10"/>
      <dgm:spPr/>
    </dgm:pt>
    <dgm:pt modelId="{D170C852-63E2-40F7-9056-6E03B48B43AA}" type="pres">
      <dgm:prSet presAssocID="{1E87F4EF-D357-427A-B33C-253B8BF51A4C}" presName="topConnNode1" presStyleLbl="node1" presStyleIdx="0" presStyleCnt="0"/>
      <dgm:spPr/>
      <dgm:t>
        <a:bodyPr/>
        <a:lstStyle/>
        <a:p>
          <a:endParaRPr lang="nb-NO"/>
        </a:p>
      </dgm:t>
    </dgm:pt>
    <dgm:pt modelId="{E1A96236-3C62-4FE3-9D60-9448D28E8AA4}" type="pres">
      <dgm:prSet presAssocID="{1E87F4EF-D357-427A-B33C-253B8BF51A4C}" presName="hierChild2" presStyleCnt="0"/>
      <dgm:spPr/>
    </dgm:pt>
    <dgm:pt modelId="{A59E8850-1061-45F2-9FB7-A5E77A38586D}" type="pres">
      <dgm:prSet presAssocID="{0B574BC9-6E8E-4BAF-B54A-5C73FFE12508}" presName="Name28" presStyleLbl="parChTrans1D2" presStyleIdx="0" presStyleCnt="4"/>
      <dgm:spPr/>
      <dgm:t>
        <a:bodyPr/>
        <a:lstStyle/>
        <a:p>
          <a:endParaRPr lang="nb-NO"/>
        </a:p>
      </dgm:t>
    </dgm:pt>
    <dgm:pt modelId="{81541D21-FE0F-46F9-A42D-5DF479B223F4}" type="pres">
      <dgm:prSet presAssocID="{EDD7A6CB-53B7-44F3-B6F3-D33C9608448F}" presName="hierRoot2" presStyleCnt="0">
        <dgm:presLayoutVars>
          <dgm:hierBranch val="init"/>
        </dgm:presLayoutVars>
      </dgm:prSet>
      <dgm:spPr/>
    </dgm:pt>
    <dgm:pt modelId="{47D062B8-74B9-4A5B-8483-7A28C9D156BE}" type="pres">
      <dgm:prSet presAssocID="{EDD7A6CB-53B7-44F3-B6F3-D33C9608448F}" presName="rootComposite2" presStyleCnt="0"/>
      <dgm:spPr/>
    </dgm:pt>
    <dgm:pt modelId="{BF5C2736-FB5F-4A28-9CFF-12210545F3FB}" type="pres">
      <dgm:prSet presAssocID="{EDD7A6CB-53B7-44F3-B6F3-D33C9608448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9035D395-0F0B-4001-872A-B850925C88F5}" type="pres">
      <dgm:prSet presAssocID="{EDD7A6CB-53B7-44F3-B6F3-D33C9608448F}" presName="topArc2" presStyleLbl="parChTrans1D1" presStyleIdx="2" presStyleCnt="10"/>
      <dgm:spPr/>
    </dgm:pt>
    <dgm:pt modelId="{0E2C9A09-E237-453D-8770-6355545BD5F0}" type="pres">
      <dgm:prSet presAssocID="{EDD7A6CB-53B7-44F3-B6F3-D33C9608448F}" presName="bottomArc2" presStyleLbl="parChTrans1D1" presStyleIdx="3" presStyleCnt="10"/>
      <dgm:spPr/>
    </dgm:pt>
    <dgm:pt modelId="{D6135E57-02D0-4082-BEAE-6E6DBF164A39}" type="pres">
      <dgm:prSet presAssocID="{EDD7A6CB-53B7-44F3-B6F3-D33C9608448F}" presName="topConnNode2" presStyleLbl="node2" presStyleIdx="0" presStyleCnt="0"/>
      <dgm:spPr/>
      <dgm:t>
        <a:bodyPr/>
        <a:lstStyle/>
        <a:p>
          <a:endParaRPr lang="nb-NO"/>
        </a:p>
      </dgm:t>
    </dgm:pt>
    <dgm:pt modelId="{2CDDC1F3-6DED-4563-A9BD-86E0B3866794}" type="pres">
      <dgm:prSet presAssocID="{EDD7A6CB-53B7-44F3-B6F3-D33C9608448F}" presName="hierChild4" presStyleCnt="0"/>
      <dgm:spPr/>
    </dgm:pt>
    <dgm:pt modelId="{078CE5CD-50FD-4CE2-B4AC-1E6F784C54A0}" type="pres">
      <dgm:prSet presAssocID="{EDD7A6CB-53B7-44F3-B6F3-D33C9608448F}" presName="hierChild5" presStyleCnt="0"/>
      <dgm:spPr/>
    </dgm:pt>
    <dgm:pt modelId="{66C9EC14-447D-472E-B890-6DFA6E434FCB}" type="pres">
      <dgm:prSet presAssocID="{B93A9175-798B-4B03-9F77-E89EFB2C8568}" presName="Name28" presStyleLbl="parChTrans1D2" presStyleIdx="1" presStyleCnt="4"/>
      <dgm:spPr/>
      <dgm:t>
        <a:bodyPr/>
        <a:lstStyle/>
        <a:p>
          <a:endParaRPr lang="nb-NO"/>
        </a:p>
      </dgm:t>
    </dgm:pt>
    <dgm:pt modelId="{3865C4FF-727E-4B2C-A470-52ADD01D1F2B}" type="pres">
      <dgm:prSet presAssocID="{3B13641F-872F-4A21-934D-A21062C14506}" presName="hierRoot2" presStyleCnt="0">
        <dgm:presLayoutVars>
          <dgm:hierBranch val="init"/>
        </dgm:presLayoutVars>
      </dgm:prSet>
      <dgm:spPr/>
    </dgm:pt>
    <dgm:pt modelId="{D00A5429-5671-41FD-AC87-9C395CFCEF17}" type="pres">
      <dgm:prSet presAssocID="{3B13641F-872F-4A21-934D-A21062C14506}" presName="rootComposite2" presStyleCnt="0"/>
      <dgm:spPr/>
    </dgm:pt>
    <dgm:pt modelId="{91F23889-BE77-47DD-958D-CCEA16EAC5E4}" type="pres">
      <dgm:prSet presAssocID="{3B13641F-872F-4A21-934D-A21062C1450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47428C80-3E16-4481-B81B-BFE7C5FB6F46}" type="pres">
      <dgm:prSet presAssocID="{3B13641F-872F-4A21-934D-A21062C14506}" presName="topArc2" presStyleLbl="parChTrans1D1" presStyleIdx="4" presStyleCnt="10"/>
      <dgm:spPr/>
    </dgm:pt>
    <dgm:pt modelId="{C74903D5-0B0A-47BA-9B3C-4EA5096B37FC}" type="pres">
      <dgm:prSet presAssocID="{3B13641F-872F-4A21-934D-A21062C14506}" presName="bottomArc2" presStyleLbl="parChTrans1D1" presStyleIdx="5" presStyleCnt="10"/>
      <dgm:spPr/>
    </dgm:pt>
    <dgm:pt modelId="{2DE0C95B-4BA4-46AC-B305-B691F8F4D346}" type="pres">
      <dgm:prSet presAssocID="{3B13641F-872F-4A21-934D-A21062C14506}" presName="topConnNode2" presStyleLbl="node2" presStyleIdx="0" presStyleCnt="0"/>
      <dgm:spPr/>
      <dgm:t>
        <a:bodyPr/>
        <a:lstStyle/>
        <a:p>
          <a:endParaRPr lang="nb-NO"/>
        </a:p>
      </dgm:t>
    </dgm:pt>
    <dgm:pt modelId="{33C90E62-793D-4881-8059-91A3FF87634F}" type="pres">
      <dgm:prSet presAssocID="{3B13641F-872F-4A21-934D-A21062C14506}" presName="hierChild4" presStyleCnt="0"/>
      <dgm:spPr/>
    </dgm:pt>
    <dgm:pt modelId="{E1FA297C-2533-40D7-B88F-BDA0FBDCA14D}" type="pres">
      <dgm:prSet presAssocID="{3B13641F-872F-4A21-934D-A21062C14506}" presName="hierChild5" presStyleCnt="0"/>
      <dgm:spPr/>
    </dgm:pt>
    <dgm:pt modelId="{702790BF-C5C3-4D45-9C4C-8403A08B3815}" type="pres">
      <dgm:prSet presAssocID="{7B82E9F4-364C-480D-92FC-ACA9DB8FED66}" presName="Name28" presStyleLbl="parChTrans1D2" presStyleIdx="2" presStyleCnt="4"/>
      <dgm:spPr/>
      <dgm:t>
        <a:bodyPr/>
        <a:lstStyle/>
        <a:p>
          <a:endParaRPr lang="nb-NO"/>
        </a:p>
      </dgm:t>
    </dgm:pt>
    <dgm:pt modelId="{1824CF16-B5B4-4A92-82FC-C2F3DBCF4911}" type="pres">
      <dgm:prSet presAssocID="{A002D311-9B2B-43D1-BEE9-72387EA306FE}" presName="hierRoot2" presStyleCnt="0">
        <dgm:presLayoutVars>
          <dgm:hierBranch val="init"/>
        </dgm:presLayoutVars>
      </dgm:prSet>
      <dgm:spPr/>
    </dgm:pt>
    <dgm:pt modelId="{9907C41D-0984-44EB-9DC1-2085E645A289}" type="pres">
      <dgm:prSet presAssocID="{A002D311-9B2B-43D1-BEE9-72387EA306FE}" presName="rootComposite2" presStyleCnt="0"/>
      <dgm:spPr/>
    </dgm:pt>
    <dgm:pt modelId="{C55B1BEE-EB7D-41CD-8A57-37989DF792B6}" type="pres">
      <dgm:prSet presAssocID="{A002D311-9B2B-43D1-BEE9-72387EA306F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417FDA0E-280F-4DD8-872D-C174F22DC076}" type="pres">
      <dgm:prSet presAssocID="{A002D311-9B2B-43D1-BEE9-72387EA306FE}" presName="topArc2" presStyleLbl="parChTrans1D1" presStyleIdx="6" presStyleCnt="10"/>
      <dgm:spPr/>
    </dgm:pt>
    <dgm:pt modelId="{F529F0D6-721F-4E4A-BA5C-191B50E00AEA}" type="pres">
      <dgm:prSet presAssocID="{A002D311-9B2B-43D1-BEE9-72387EA306FE}" presName="bottomArc2" presStyleLbl="parChTrans1D1" presStyleIdx="7" presStyleCnt="10"/>
      <dgm:spPr/>
    </dgm:pt>
    <dgm:pt modelId="{C7CA66C0-5038-43AC-8D9B-611835EDA91B}" type="pres">
      <dgm:prSet presAssocID="{A002D311-9B2B-43D1-BEE9-72387EA306FE}" presName="topConnNode2" presStyleLbl="node2" presStyleIdx="0" presStyleCnt="0"/>
      <dgm:spPr/>
      <dgm:t>
        <a:bodyPr/>
        <a:lstStyle/>
        <a:p>
          <a:endParaRPr lang="nb-NO"/>
        </a:p>
      </dgm:t>
    </dgm:pt>
    <dgm:pt modelId="{EF9923F0-C388-4219-8981-901D0B96A91A}" type="pres">
      <dgm:prSet presAssocID="{A002D311-9B2B-43D1-BEE9-72387EA306FE}" presName="hierChild4" presStyleCnt="0"/>
      <dgm:spPr/>
    </dgm:pt>
    <dgm:pt modelId="{FFFF0A97-CD0C-47AC-9F49-AFFD6C4C1A98}" type="pres">
      <dgm:prSet presAssocID="{A002D311-9B2B-43D1-BEE9-72387EA306FE}" presName="hierChild5" presStyleCnt="0"/>
      <dgm:spPr/>
    </dgm:pt>
    <dgm:pt modelId="{C8FC2E7C-092E-4141-B766-7EBDDFBB2498}" type="pres">
      <dgm:prSet presAssocID="{4E0B113F-46FC-4F3A-98EA-E4CD919F58EB}" presName="Name28" presStyleLbl="parChTrans1D2" presStyleIdx="3" presStyleCnt="4"/>
      <dgm:spPr/>
      <dgm:t>
        <a:bodyPr/>
        <a:lstStyle/>
        <a:p>
          <a:endParaRPr lang="nb-NO"/>
        </a:p>
      </dgm:t>
    </dgm:pt>
    <dgm:pt modelId="{6B5FCB29-3732-4D9E-95EB-225CC2A041FB}" type="pres">
      <dgm:prSet presAssocID="{06AB648E-99FA-4EE8-9EA3-1229ED642961}" presName="hierRoot2" presStyleCnt="0">
        <dgm:presLayoutVars>
          <dgm:hierBranch val="init"/>
        </dgm:presLayoutVars>
      </dgm:prSet>
      <dgm:spPr/>
    </dgm:pt>
    <dgm:pt modelId="{31275486-7FDA-4236-9272-E17C16A14DFE}" type="pres">
      <dgm:prSet presAssocID="{06AB648E-99FA-4EE8-9EA3-1229ED642961}" presName="rootComposite2" presStyleCnt="0"/>
      <dgm:spPr/>
    </dgm:pt>
    <dgm:pt modelId="{274F8B21-0127-4C8E-B256-ACC5D24F4DA4}" type="pres">
      <dgm:prSet presAssocID="{06AB648E-99FA-4EE8-9EA3-1229ED64296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97F5AC54-C07D-4F5C-8B55-83BFE13EDD16}" type="pres">
      <dgm:prSet presAssocID="{06AB648E-99FA-4EE8-9EA3-1229ED642961}" presName="topArc2" presStyleLbl="parChTrans1D1" presStyleIdx="8" presStyleCnt="10"/>
      <dgm:spPr/>
    </dgm:pt>
    <dgm:pt modelId="{A8C0E812-9E87-4CE7-B84F-97FAFBD23B3C}" type="pres">
      <dgm:prSet presAssocID="{06AB648E-99FA-4EE8-9EA3-1229ED642961}" presName="bottomArc2" presStyleLbl="parChTrans1D1" presStyleIdx="9" presStyleCnt="10"/>
      <dgm:spPr/>
    </dgm:pt>
    <dgm:pt modelId="{7CBC2EF9-2EF3-4EDA-A67F-876214048EE2}" type="pres">
      <dgm:prSet presAssocID="{06AB648E-99FA-4EE8-9EA3-1229ED642961}" presName="topConnNode2" presStyleLbl="node2" presStyleIdx="0" presStyleCnt="0"/>
      <dgm:spPr/>
      <dgm:t>
        <a:bodyPr/>
        <a:lstStyle/>
        <a:p>
          <a:endParaRPr lang="nb-NO"/>
        </a:p>
      </dgm:t>
    </dgm:pt>
    <dgm:pt modelId="{A754E93D-AE1C-4D0D-A1BD-B50E3654E229}" type="pres">
      <dgm:prSet presAssocID="{06AB648E-99FA-4EE8-9EA3-1229ED642961}" presName="hierChild4" presStyleCnt="0"/>
      <dgm:spPr/>
    </dgm:pt>
    <dgm:pt modelId="{BE2D2058-DE79-4B0D-A1EC-0187CD828259}" type="pres">
      <dgm:prSet presAssocID="{06AB648E-99FA-4EE8-9EA3-1229ED642961}" presName="hierChild5" presStyleCnt="0"/>
      <dgm:spPr/>
    </dgm:pt>
    <dgm:pt modelId="{0D3CC956-EA07-46F4-8EF9-EAE614BA50CC}" type="pres">
      <dgm:prSet presAssocID="{1E87F4EF-D357-427A-B33C-253B8BF51A4C}" presName="hierChild3" presStyleCnt="0"/>
      <dgm:spPr/>
    </dgm:pt>
  </dgm:ptLst>
  <dgm:cxnLst>
    <dgm:cxn modelId="{171D957D-8024-49CC-85E4-4D88877D4A23}" srcId="{8F65C233-033E-4B07-B353-16C69AA0A120}" destId="{1E87F4EF-D357-427A-B33C-253B8BF51A4C}" srcOrd="0" destOrd="0" parTransId="{5583CB3A-CD6B-4EA6-A99A-ADE94986D067}" sibTransId="{5F3FD247-944C-4E01-94A4-7E20E094EB04}"/>
    <dgm:cxn modelId="{3591D9A0-9EFA-4865-A882-3565B20E0FD7}" srcId="{1E87F4EF-D357-427A-B33C-253B8BF51A4C}" destId="{EDD7A6CB-53B7-44F3-B6F3-D33C9608448F}" srcOrd="0" destOrd="0" parTransId="{0B574BC9-6E8E-4BAF-B54A-5C73FFE12508}" sibTransId="{F22EC61E-9BBB-4E99-B061-ECA7F11F915A}"/>
    <dgm:cxn modelId="{113B77BF-69F5-4637-B8EC-BA57B29434A4}" srcId="{1E87F4EF-D357-427A-B33C-253B8BF51A4C}" destId="{3B13641F-872F-4A21-934D-A21062C14506}" srcOrd="1" destOrd="0" parTransId="{B93A9175-798B-4B03-9F77-E89EFB2C8568}" sibTransId="{5DD401D3-661B-4BCE-9B3C-266A18A7839C}"/>
    <dgm:cxn modelId="{6580D2D9-CFAF-4324-B5E4-0450F13D0707}" type="presOf" srcId="{0B574BC9-6E8E-4BAF-B54A-5C73FFE12508}" destId="{A59E8850-1061-45F2-9FB7-A5E77A38586D}" srcOrd="0" destOrd="0" presId="urn:microsoft.com/office/officeart/2008/layout/HalfCircleOrganizationChart"/>
    <dgm:cxn modelId="{4B1C2ED1-E708-4BD4-B3C9-23FE73D3218E}" type="presOf" srcId="{3B13641F-872F-4A21-934D-A21062C14506}" destId="{91F23889-BE77-47DD-958D-CCEA16EAC5E4}" srcOrd="0" destOrd="0" presId="urn:microsoft.com/office/officeart/2008/layout/HalfCircleOrganizationChart"/>
    <dgm:cxn modelId="{96EBFED5-3C38-4DE3-A815-213903DF535D}" srcId="{1E87F4EF-D357-427A-B33C-253B8BF51A4C}" destId="{06AB648E-99FA-4EE8-9EA3-1229ED642961}" srcOrd="3" destOrd="0" parTransId="{4E0B113F-46FC-4F3A-98EA-E4CD919F58EB}" sibTransId="{A902CFF7-A414-4A47-8F04-E5D013BC19BD}"/>
    <dgm:cxn modelId="{FC9B93CD-1F50-43F6-AAAE-CBA8DC2678FD}" srcId="{1E87F4EF-D357-427A-B33C-253B8BF51A4C}" destId="{A002D311-9B2B-43D1-BEE9-72387EA306FE}" srcOrd="2" destOrd="0" parTransId="{7B82E9F4-364C-480D-92FC-ACA9DB8FED66}" sibTransId="{E9F8BF0C-74C0-45D9-A002-CF8CA4DE2114}"/>
    <dgm:cxn modelId="{37DA6D5B-7E79-42BC-B556-0E114071A4AA}" type="presOf" srcId="{A002D311-9B2B-43D1-BEE9-72387EA306FE}" destId="{C7CA66C0-5038-43AC-8D9B-611835EDA91B}" srcOrd="1" destOrd="0" presId="urn:microsoft.com/office/officeart/2008/layout/HalfCircleOrganizationChart"/>
    <dgm:cxn modelId="{3354D1BD-4AF5-4F15-953C-62D09B5CB332}" type="presOf" srcId="{1E87F4EF-D357-427A-B33C-253B8BF51A4C}" destId="{2FC69626-BAB3-4B2E-A902-40BE4A083607}" srcOrd="0" destOrd="0" presId="urn:microsoft.com/office/officeart/2008/layout/HalfCircleOrganizationChart"/>
    <dgm:cxn modelId="{51D65084-C206-4BDD-AD23-520249F1D4E1}" type="presOf" srcId="{7B82E9F4-364C-480D-92FC-ACA9DB8FED66}" destId="{702790BF-C5C3-4D45-9C4C-8403A08B3815}" srcOrd="0" destOrd="0" presId="urn:microsoft.com/office/officeart/2008/layout/HalfCircleOrganizationChart"/>
    <dgm:cxn modelId="{F7E68BCC-E331-4DF5-9626-183E8C1F0B3B}" type="presOf" srcId="{8F65C233-033E-4B07-B353-16C69AA0A120}" destId="{44F394E3-62CF-42D0-9277-C76FCB0EFD63}" srcOrd="0" destOrd="0" presId="urn:microsoft.com/office/officeart/2008/layout/HalfCircleOrganizationChart"/>
    <dgm:cxn modelId="{F84E70CA-56BB-4A28-B97D-9241E2AA65BE}" type="presOf" srcId="{EDD7A6CB-53B7-44F3-B6F3-D33C9608448F}" destId="{BF5C2736-FB5F-4A28-9CFF-12210545F3FB}" srcOrd="0" destOrd="0" presId="urn:microsoft.com/office/officeart/2008/layout/HalfCircleOrganizationChart"/>
    <dgm:cxn modelId="{1986C295-F6CD-4A8E-B5D3-F19DC0AAF339}" type="presOf" srcId="{06AB648E-99FA-4EE8-9EA3-1229ED642961}" destId="{7CBC2EF9-2EF3-4EDA-A67F-876214048EE2}" srcOrd="1" destOrd="0" presId="urn:microsoft.com/office/officeart/2008/layout/HalfCircleOrganizationChart"/>
    <dgm:cxn modelId="{165A36E5-E714-41FD-99DD-DB719441F2EE}" type="presOf" srcId="{EDD7A6CB-53B7-44F3-B6F3-D33C9608448F}" destId="{D6135E57-02D0-4082-BEAE-6E6DBF164A39}" srcOrd="1" destOrd="0" presId="urn:microsoft.com/office/officeart/2008/layout/HalfCircleOrganizationChart"/>
    <dgm:cxn modelId="{4316C07F-667F-4245-B313-5432EDF9A476}" type="presOf" srcId="{A002D311-9B2B-43D1-BEE9-72387EA306FE}" destId="{C55B1BEE-EB7D-41CD-8A57-37989DF792B6}" srcOrd="0" destOrd="0" presId="urn:microsoft.com/office/officeart/2008/layout/HalfCircleOrganizationChart"/>
    <dgm:cxn modelId="{845C991C-FA80-4B4F-A1F9-80A6664962AF}" type="presOf" srcId="{06AB648E-99FA-4EE8-9EA3-1229ED642961}" destId="{274F8B21-0127-4C8E-B256-ACC5D24F4DA4}" srcOrd="0" destOrd="0" presId="urn:microsoft.com/office/officeart/2008/layout/HalfCircleOrganizationChart"/>
    <dgm:cxn modelId="{0CEBD78A-ABD5-403E-92DC-55C4617499F9}" type="presOf" srcId="{4E0B113F-46FC-4F3A-98EA-E4CD919F58EB}" destId="{C8FC2E7C-092E-4141-B766-7EBDDFBB2498}" srcOrd="0" destOrd="0" presId="urn:microsoft.com/office/officeart/2008/layout/HalfCircleOrganizationChart"/>
    <dgm:cxn modelId="{98331777-196F-4E58-BA7D-2CFCC1E2646F}" type="presOf" srcId="{1E87F4EF-D357-427A-B33C-253B8BF51A4C}" destId="{D170C852-63E2-40F7-9056-6E03B48B43AA}" srcOrd="1" destOrd="0" presId="urn:microsoft.com/office/officeart/2008/layout/HalfCircleOrganizationChart"/>
    <dgm:cxn modelId="{99BF162B-974F-4C47-8148-39818C512AA8}" type="presOf" srcId="{3B13641F-872F-4A21-934D-A21062C14506}" destId="{2DE0C95B-4BA4-46AC-B305-B691F8F4D346}" srcOrd="1" destOrd="0" presId="urn:microsoft.com/office/officeart/2008/layout/HalfCircleOrganizationChart"/>
    <dgm:cxn modelId="{3A3D11C2-4CF1-44E9-8373-E69FB0CAC039}" type="presOf" srcId="{B93A9175-798B-4B03-9F77-E89EFB2C8568}" destId="{66C9EC14-447D-472E-B890-6DFA6E434FCB}" srcOrd="0" destOrd="0" presId="urn:microsoft.com/office/officeart/2008/layout/HalfCircleOrganizationChart"/>
    <dgm:cxn modelId="{EA3F2462-7B05-445A-9A37-5868FCA4041C}" type="presParOf" srcId="{44F394E3-62CF-42D0-9277-C76FCB0EFD63}" destId="{6A571A0B-BB2C-4DC4-AF4F-35AC65709C7E}" srcOrd="0" destOrd="0" presId="urn:microsoft.com/office/officeart/2008/layout/HalfCircleOrganizationChart"/>
    <dgm:cxn modelId="{742CA987-DB0C-4497-93EA-27D4D167AA7F}" type="presParOf" srcId="{6A571A0B-BB2C-4DC4-AF4F-35AC65709C7E}" destId="{A77B020E-D6A7-4A85-85B7-A3331B5C2948}" srcOrd="0" destOrd="0" presId="urn:microsoft.com/office/officeart/2008/layout/HalfCircleOrganizationChart"/>
    <dgm:cxn modelId="{30AE1382-FF09-41BE-9059-60AA0493931A}" type="presParOf" srcId="{A77B020E-D6A7-4A85-85B7-A3331B5C2948}" destId="{2FC69626-BAB3-4B2E-A902-40BE4A083607}" srcOrd="0" destOrd="0" presId="urn:microsoft.com/office/officeart/2008/layout/HalfCircleOrganizationChart"/>
    <dgm:cxn modelId="{E2450465-2E2E-496C-81C5-80F48177AAE5}" type="presParOf" srcId="{A77B020E-D6A7-4A85-85B7-A3331B5C2948}" destId="{10274493-6757-468B-89F2-3E478D426D5E}" srcOrd="1" destOrd="0" presId="urn:microsoft.com/office/officeart/2008/layout/HalfCircleOrganizationChart"/>
    <dgm:cxn modelId="{6AA0A896-307C-4D26-B799-7A78503A42AA}" type="presParOf" srcId="{A77B020E-D6A7-4A85-85B7-A3331B5C2948}" destId="{13C0BABC-6671-465D-89A7-AE1E2AAA2709}" srcOrd="2" destOrd="0" presId="urn:microsoft.com/office/officeart/2008/layout/HalfCircleOrganizationChart"/>
    <dgm:cxn modelId="{282E96C0-D08F-4A3D-A910-06179F1649BC}" type="presParOf" srcId="{A77B020E-D6A7-4A85-85B7-A3331B5C2948}" destId="{D170C852-63E2-40F7-9056-6E03B48B43AA}" srcOrd="3" destOrd="0" presId="urn:microsoft.com/office/officeart/2008/layout/HalfCircleOrganizationChart"/>
    <dgm:cxn modelId="{A1F733FB-C7FA-45A2-90F8-838CD9C2526F}" type="presParOf" srcId="{6A571A0B-BB2C-4DC4-AF4F-35AC65709C7E}" destId="{E1A96236-3C62-4FE3-9D60-9448D28E8AA4}" srcOrd="1" destOrd="0" presId="urn:microsoft.com/office/officeart/2008/layout/HalfCircleOrganizationChart"/>
    <dgm:cxn modelId="{2255A86D-5880-4666-94D0-B6569AC64F34}" type="presParOf" srcId="{E1A96236-3C62-4FE3-9D60-9448D28E8AA4}" destId="{A59E8850-1061-45F2-9FB7-A5E77A38586D}" srcOrd="0" destOrd="0" presId="urn:microsoft.com/office/officeart/2008/layout/HalfCircleOrganizationChart"/>
    <dgm:cxn modelId="{5670B879-33CA-4231-97DE-9C59EBA45C5D}" type="presParOf" srcId="{E1A96236-3C62-4FE3-9D60-9448D28E8AA4}" destId="{81541D21-FE0F-46F9-A42D-5DF479B223F4}" srcOrd="1" destOrd="0" presId="urn:microsoft.com/office/officeart/2008/layout/HalfCircleOrganizationChart"/>
    <dgm:cxn modelId="{A7944EF7-B367-4CAB-A026-85BF82609D03}" type="presParOf" srcId="{81541D21-FE0F-46F9-A42D-5DF479B223F4}" destId="{47D062B8-74B9-4A5B-8483-7A28C9D156BE}" srcOrd="0" destOrd="0" presId="urn:microsoft.com/office/officeart/2008/layout/HalfCircleOrganizationChart"/>
    <dgm:cxn modelId="{C5E2098A-A645-410A-90BE-03EE06419A58}" type="presParOf" srcId="{47D062B8-74B9-4A5B-8483-7A28C9D156BE}" destId="{BF5C2736-FB5F-4A28-9CFF-12210545F3FB}" srcOrd="0" destOrd="0" presId="urn:microsoft.com/office/officeart/2008/layout/HalfCircleOrganizationChart"/>
    <dgm:cxn modelId="{72A2ACD4-A829-47FE-873F-C3BB7925360B}" type="presParOf" srcId="{47D062B8-74B9-4A5B-8483-7A28C9D156BE}" destId="{9035D395-0F0B-4001-872A-B850925C88F5}" srcOrd="1" destOrd="0" presId="urn:microsoft.com/office/officeart/2008/layout/HalfCircleOrganizationChart"/>
    <dgm:cxn modelId="{463F3593-9319-4332-B0D0-0429AEA9764D}" type="presParOf" srcId="{47D062B8-74B9-4A5B-8483-7A28C9D156BE}" destId="{0E2C9A09-E237-453D-8770-6355545BD5F0}" srcOrd="2" destOrd="0" presId="urn:microsoft.com/office/officeart/2008/layout/HalfCircleOrganizationChart"/>
    <dgm:cxn modelId="{3DF69E35-7708-46E4-B3C4-A782F1B8427F}" type="presParOf" srcId="{47D062B8-74B9-4A5B-8483-7A28C9D156BE}" destId="{D6135E57-02D0-4082-BEAE-6E6DBF164A39}" srcOrd="3" destOrd="0" presId="urn:microsoft.com/office/officeart/2008/layout/HalfCircleOrganizationChart"/>
    <dgm:cxn modelId="{7406BFCE-FD95-4AED-A23A-A0C1A49A780D}" type="presParOf" srcId="{81541D21-FE0F-46F9-A42D-5DF479B223F4}" destId="{2CDDC1F3-6DED-4563-A9BD-86E0B3866794}" srcOrd="1" destOrd="0" presId="urn:microsoft.com/office/officeart/2008/layout/HalfCircleOrganizationChart"/>
    <dgm:cxn modelId="{DD22421B-3C86-4241-BA88-71B94D9ACEB8}" type="presParOf" srcId="{81541D21-FE0F-46F9-A42D-5DF479B223F4}" destId="{078CE5CD-50FD-4CE2-B4AC-1E6F784C54A0}" srcOrd="2" destOrd="0" presId="urn:microsoft.com/office/officeart/2008/layout/HalfCircleOrganizationChart"/>
    <dgm:cxn modelId="{DFC02446-8A60-4FC1-8C11-7443560204D4}" type="presParOf" srcId="{E1A96236-3C62-4FE3-9D60-9448D28E8AA4}" destId="{66C9EC14-447D-472E-B890-6DFA6E434FCB}" srcOrd="2" destOrd="0" presId="urn:microsoft.com/office/officeart/2008/layout/HalfCircleOrganizationChart"/>
    <dgm:cxn modelId="{EE250EFD-EBB3-4323-B40D-9AD89E4820DA}" type="presParOf" srcId="{E1A96236-3C62-4FE3-9D60-9448D28E8AA4}" destId="{3865C4FF-727E-4B2C-A470-52ADD01D1F2B}" srcOrd="3" destOrd="0" presId="urn:microsoft.com/office/officeart/2008/layout/HalfCircleOrganizationChart"/>
    <dgm:cxn modelId="{C1AD40C1-C084-4F23-87DE-AE6D87A49B8C}" type="presParOf" srcId="{3865C4FF-727E-4B2C-A470-52ADD01D1F2B}" destId="{D00A5429-5671-41FD-AC87-9C395CFCEF17}" srcOrd="0" destOrd="0" presId="urn:microsoft.com/office/officeart/2008/layout/HalfCircleOrganizationChart"/>
    <dgm:cxn modelId="{76C6781B-3499-416A-AAD7-4DF26ABD0519}" type="presParOf" srcId="{D00A5429-5671-41FD-AC87-9C395CFCEF17}" destId="{91F23889-BE77-47DD-958D-CCEA16EAC5E4}" srcOrd="0" destOrd="0" presId="urn:microsoft.com/office/officeart/2008/layout/HalfCircleOrganizationChart"/>
    <dgm:cxn modelId="{818CE2B4-8BD6-4631-8354-1BFEAC50EFB9}" type="presParOf" srcId="{D00A5429-5671-41FD-AC87-9C395CFCEF17}" destId="{47428C80-3E16-4481-B81B-BFE7C5FB6F46}" srcOrd="1" destOrd="0" presId="urn:microsoft.com/office/officeart/2008/layout/HalfCircleOrganizationChart"/>
    <dgm:cxn modelId="{29B44632-6789-46A5-AADD-19392C89BDF8}" type="presParOf" srcId="{D00A5429-5671-41FD-AC87-9C395CFCEF17}" destId="{C74903D5-0B0A-47BA-9B3C-4EA5096B37FC}" srcOrd="2" destOrd="0" presId="urn:microsoft.com/office/officeart/2008/layout/HalfCircleOrganizationChart"/>
    <dgm:cxn modelId="{D112B090-C195-4D5E-82D0-B307968A6C74}" type="presParOf" srcId="{D00A5429-5671-41FD-AC87-9C395CFCEF17}" destId="{2DE0C95B-4BA4-46AC-B305-B691F8F4D346}" srcOrd="3" destOrd="0" presId="urn:microsoft.com/office/officeart/2008/layout/HalfCircleOrganizationChart"/>
    <dgm:cxn modelId="{894DEB5F-4F38-40FA-8F76-A8B928841083}" type="presParOf" srcId="{3865C4FF-727E-4B2C-A470-52ADD01D1F2B}" destId="{33C90E62-793D-4881-8059-91A3FF87634F}" srcOrd="1" destOrd="0" presId="urn:microsoft.com/office/officeart/2008/layout/HalfCircleOrganizationChart"/>
    <dgm:cxn modelId="{29DC5CC3-7C99-4BBB-8151-6563F1AEC27B}" type="presParOf" srcId="{3865C4FF-727E-4B2C-A470-52ADD01D1F2B}" destId="{E1FA297C-2533-40D7-B88F-BDA0FBDCA14D}" srcOrd="2" destOrd="0" presId="urn:microsoft.com/office/officeart/2008/layout/HalfCircleOrganizationChart"/>
    <dgm:cxn modelId="{2C47517D-BCFC-47F0-8224-887641CFEA6E}" type="presParOf" srcId="{E1A96236-3C62-4FE3-9D60-9448D28E8AA4}" destId="{702790BF-C5C3-4D45-9C4C-8403A08B3815}" srcOrd="4" destOrd="0" presId="urn:microsoft.com/office/officeart/2008/layout/HalfCircleOrganizationChart"/>
    <dgm:cxn modelId="{B2903408-2A37-4937-B24E-4A84F3835A18}" type="presParOf" srcId="{E1A96236-3C62-4FE3-9D60-9448D28E8AA4}" destId="{1824CF16-B5B4-4A92-82FC-C2F3DBCF4911}" srcOrd="5" destOrd="0" presId="urn:microsoft.com/office/officeart/2008/layout/HalfCircleOrganizationChart"/>
    <dgm:cxn modelId="{010EEC17-B3F8-4467-93B7-DAFE48A5586D}" type="presParOf" srcId="{1824CF16-B5B4-4A92-82FC-C2F3DBCF4911}" destId="{9907C41D-0984-44EB-9DC1-2085E645A289}" srcOrd="0" destOrd="0" presId="urn:microsoft.com/office/officeart/2008/layout/HalfCircleOrganizationChart"/>
    <dgm:cxn modelId="{4BA9854E-7622-4A90-824B-0FFF2D86889F}" type="presParOf" srcId="{9907C41D-0984-44EB-9DC1-2085E645A289}" destId="{C55B1BEE-EB7D-41CD-8A57-37989DF792B6}" srcOrd="0" destOrd="0" presId="urn:microsoft.com/office/officeart/2008/layout/HalfCircleOrganizationChart"/>
    <dgm:cxn modelId="{E4323711-6BC7-4138-83AA-754CB3B4B053}" type="presParOf" srcId="{9907C41D-0984-44EB-9DC1-2085E645A289}" destId="{417FDA0E-280F-4DD8-872D-C174F22DC076}" srcOrd="1" destOrd="0" presId="urn:microsoft.com/office/officeart/2008/layout/HalfCircleOrganizationChart"/>
    <dgm:cxn modelId="{94F8EB0F-855D-43D7-A2D9-4E067E34C4FC}" type="presParOf" srcId="{9907C41D-0984-44EB-9DC1-2085E645A289}" destId="{F529F0D6-721F-4E4A-BA5C-191B50E00AEA}" srcOrd="2" destOrd="0" presId="urn:microsoft.com/office/officeart/2008/layout/HalfCircleOrganizationChart"/>
    <dgm:cxn modelId="{EC6A0D86-DAD7-44BC-B5B0-01F9EA8FCC14}" type="presParOf" srcId="{9907C41D-0984-44EB-9DC1-2085E645A289}" destId="{C7CA66C0-5038-43AC-8D9B-611835EDA91B}" srcOrd="3" destOrd="0" presId="urn:microsoft.com/office/officeart/2008/layout/HalfCircleOrganizationChart"/>
    <dgm:cxn modelId="{DEB8A505-2E81-473B-BAD8-4D416CD26048}" type="presParOf" srcId="{1824CF16-B5B4-4A92-82FC-C2F3DBCF4911}" destId="{EF9923F0-C388-4219-8981-901D0B96A91A}" srcOrd="1" destOrd="0" presId="urn:microsoft.com/office/officeart/2008/layout/HalfCircleOrganizationChart"/>
    <dgm:cxn modelId="{3FF01279-2E3F-4DAA-AD94-988F2CC56A54}" type="presParOf" srcId="{1824CF16-B5B4-4A92-82FC-C2F3DBCF4911}" destId="{FFFF0A97-CD0C-47AC-9F49-AFFD6C4C1A98}" srcOrd="2" destOrd="0" presId="urn:microsoft.com/office/officeart/2008/layout/HalfCircleOrganizationChart"/>
    <dgm:cxn modelId="{031FB437-EE3F-4DBE-A4E0-94AD2ECB60AD}" type="presParOf" srcId="{E1A96236-3C62-4FE3-9D60-9448D28E8AA4}" destId="{C8FC2E7C-092E-4141-B766-7EBDDFBB2498}" srcOrd="6" destOrd="0" presId="urn:microsoft.com/office/officeart/2008/layout/HalfCircleOrganizationChart"/>
    <dgm:cxn modelId="{563850D3-551D-48C3-AE12-0326EB11D84B}" type="presParOf" srcId="{E1A96236-3C62-4FE3-9D60-9448D28E8AA4}" destId="{6B5FCB29-3732-4D9E-95EB-225CC2A041FB}" srcOrd="7" destOrd="0" presId="urn:microsoft.com/office/officeart/2008/layout/HalfCircleOrganizationChart"/>
    <dgm:cxn modelId="{CFE4A112-FB2A-4F9D-BAB5-A42118D07AD4}" type="presParOf" srcId="{6B5FCB29-3732-4D9E-95EB-225CC2A041FB}" destId="{31275486-7FDA-4236-9272-E17C16A14DFE}" srcOrd="0" destOrd="0" presId="urn:microsoft.com/office/officeart/2008/layout/HalfCircleOrganizationChart"/>
    <dgm:cxn modelId="{DD435F87-9DB0-4B42-8B57-86AE584874D0}" type="presParOf" srcId="{31275486-7FDA-4236-9272-E17C16A14DFE}" destId="{274F8B21-0127-4C8E-B256-ACC5D24F4DA4}" srcOrd="0" destOrd="0" presId="urn:microsoft.com/office/officeart/2008/layout/HalfCircleOrganizationChart"/>
    <dgm:cxn modelId="{76363EC4-5D4B-47C0-BC4A-EF702D5B2885}" type="presParOf" srcId="{31275486-7FDA-4236-9272-E17C16A14DFE}" destId="{97F5AC54-C07D-4F5C-8B55-83BFE13EDD16}" srcOrd="1" destOrd="0" presId="urn:microsoft.com/office/officeart/2008/layout/HalfCircleOrganizationChart"/>
    <dgm:cxn modelId="{EAFAF7FE-7082-43EA-9350-D58C725C52EE}" type="presParOf" srcId="{31275486-7FDA-4236-9272-E17C16A14DFE}" destId="{A8C0E812-9E87-4CE7-B84F-97FAFBD23B3C}" srcOrd="2" destOrd="0" presId="urn:microsoft.com/office/officeart/2008/layout/HalfCircleOrganizationChart"/>
    <dgm:cxn modelId="{FA7D1CDC-3AAE-4F1E-8AF4-D88FA7B45718}" type="presParOf" srcId="{31275486-7FDA-4236-9272-E17C16A14DFE}" destId="{7CBC2EF9-2EF3-4EDA-A67F-876214048EE2}" srcOrd="3" destOrd="0" presId="urn:microsoft.com/office/officeart/2008/layout/HalfCircleOrganizationChart"/>
    <dgm:cxn modelId="{36AB8E1E-C3F9-438C-879F-5BBFC1653320}" type="presParOf" srcId="{6B5FCB29-3732-4D9E-95EB-225CC2A041FB}" destId="{A754E93D-AE1C-4D0D-A1BD-B50E3654E229}" srcOrd="1" destOrd="0" presId="urn:microsoft.com/office/officeart/2008/layout/HalfCircleOrganizationChart"/>
    <dgm:cxn modelId="{D9659FAE-20EC-4DCB-BDEB-9BB9D466A255}" type="presParOf" srcId="{6B5FCB29-3732-4D9E-95EB-225CC2A041FB}" destId="{BE2D2058-DE79-4B0D-A1EC-0187CD828259}" srcOrd="2" destOrd="0" presId="urn:microsoft.com/office/officeart/2008/layout/HalfCircleOrganizationChart"/>
    <dgm:cxn modelId="{0F4E1C0A-0CF2-47C0-BB70-E8C9B7DF7452}" type="presParOf" srcId="{6A571A0B-BB2C-4DC4-AF4F-35AC65709C7E}" destId="{0D3CC956-EA07-46F4-8EF9-EAE614BA50CC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65C233-033E-4B07-B353-16C69AA0A12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1E87F4EF-D357-427A-B33C-253B8BF51A4C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KONKURRANSE-FORTINN</a:t>
          </a:r>
        </a:p>
      </dgm:t>
    </dgm:pt>
    <dgm:pt modelId="{5583CB3A-CD6B-4EA6-A99A-ADE94986D067}" type="parTrans" cxnId="{171D957D-8024-49CC-85E4-4D88877D4A23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5F3FD247-944C-4E01-94A4-7E20E094EB04}" type="sibTrans" cxnId="{171D957D-8024-49CC-85E4-4D88877D4A23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EDD7A6CB-53B7-44F3-B6F3-D33C9608448F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SVEISE-HASTIGHET</a:t>
          </a:r>
        </a:p>
      </dgm:t>
    </dgm:pt>
    <dgm:pt modelId="{0B574BC9-6E8E-4BAF-B54A-5C73FFE12508}" type="parTrans" cxnId="{3591D9A0-9EFA-4865-A882-3565B20E0FD7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F22EC61E-9BBB-4E99-B061-ECA7F11F915A}" type="sibTrans" cxnId="{3591D9A0-9EFA-4865-A882-3565B20E0FD7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3B13641F-872F-4A21-934D-A21062C14506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SVEISE-BINDING</a:t>
          </a:r>
        </a:p>
      </dgm:t>
    </dgm:pt>
    <dgm:pt modelId="{B93A9175-798B-4B03-9F77-E89EFB2C8568}" type="parTrans" cxnId="{113B77BF-69F5-4637-B8EC-BA57B29434A4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5DD401D3-661B-4BCE-9B3C-266A18A7839C}" type="sibTrans" cxnId="{113B77BF-69F5-4637-B8EC-BA57B29434A4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A002D311-9B2B-43D1-BEE9-72387EA306FE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MATERIAL-EGENSKAPER</a:t>
          </a:r>
        </a:p>
      </dgm:t>
    </dgm:pt>
    <dgm:pt modelId="{7B82E9F4-364C-480D-92FC-ACA9DB8FED66}" type="parTrans" cxnId="{FC9B93CD-1F50-43F6-AAAE-CBA8DC2678F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E9F8BF0C-74C0-45D9-A002-CF8CA4DE2114}" type="sibTrans" cxnId="{FC9B93CD-1F50-43F6-AAAE-CBA8DC2678F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06AB648E-99FA-4EE8-9EA3-1229ED642961}">
      <dgm:prSet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REDESIGN</a:t>
          </a:r>
        </a:p>
      </dgm:t>
    </dgm:pt>
    <dgm:pt modelId="{4E0B113F-46FC-4F3A-98EA-E4CD919F58EB}" type="parTrans" cxnId="{96EBFED5-3C38-4DE3-A815-213903DF535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A902CFF7-A414-4A47-8F04-E5D013BC19BD}" type="sibTrans" cxnId="{96EBFED5-3C38-4DE3-A815-213903DF535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44F394E3-62CF-42D0-9277-C76FCB0EFD63}" type="pres">
      <dgm:prSet presAssocID="{8F65C233-033E-4B07-B353-16C69AA0A12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b-NO"/>
        </a:p>
      </dgm:t>
    </dgm:pt>
    <dgm:pt modelId="{6A571A0B-BB2C-4DC4-AF4F-35AC65709C7E}" type="pres">
      <dgm:prSet presAssocID="{1E87F4EF-D357-427A-B33C-253B8BF51A4C}" presName="hierRoot1" presStyleCnt="0">
        <dgm:presLayoutVars>
          <dgm:hierBranch val="init"/>
        </dgm:presLayoutVars>
      </dgm:prSet>
      <dgm:spPr/>
    </dgm:pt>
    <dgm:pt modelId="{A77B020E-D6A7-4A85-85B7-A3331B5C2948}" type="pres">
      <dgm:prSet presAssocID="{1E87F4EF-D357-427A-B33C-253B8BF51A4C}" presName="rootComposite1" presStyleCnt="0"/>
      <dgm:spPr/>
    </dgm:pt>
    <dgm:pt modelId="{2FC69626-BAB3-4B2E-A902-40BE4A083607}" type="pres">
      <dgm:prSet presAssocID="{1E87F4EF-D357-427A-B33C-253B8BF51A4C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10274493-6757-468B-89F2-3E478D426D5E}" type="pres">
      <dgm:prSet presAssocID="{1E87F4EF-D357-427A-B33C-253B8BF51A4C}" presName="topArc1" presStyleLbl="parChTrans1D1" presStyleIdx="0" presStyleCnt="10"/>
      <dgm:spPr/>
    </dgm:pt>
    <dgm:pt modelId="{13C0BABC-6671-465D-89A7-AE1E2AAA2709}" type="pres">
      <dgm:prSet presAssocID="{1E87F4EF-D357-427A-B33C-253B8BF51A4C}" presName="bottomArc1" presStyleLbl="parChTrans1D1" presStyleIdx="1" presStyleCnt="10"/>
      <dgm:spPr/>
    </dgm:pt>
    <dgm:pt modelId="{D170C852-63E2-40F7-9056-6E03B48B43AA}" type="pres">
      <dgm:prSet presAssocID="{1E87F4EF-D357-427A-B33C-253B8BF51A4C}" presName="topConnNode1" presStyleLbl="node1" presStyleIdx="0" presStyleCnt="0"/>
      <dgm:spPr/>
      <dgm:t>
        <a:bodyPr/>
        <a:lstStyle/>
        <a:p>
          <a:endParaRPr lang="nb-NO"/>
        </a:p>
      </dgm:t>
    </dgm:pt>
    <dgm:pt modelId="{E1A96236-3C62-4FE3-9D60-9448D28E8AA4}" type="pres">
      <dgm:prSet presAssocID="{1E87F4EF-D357-427A-B33C-253B8BF51A4C}" presName="hierChild2" presStyleCnt="0"/>
      <dgm:spPr/>
    </dgm:pt>
    <dgm:pt modelId="{A59E8850-1061-45F2-9FB7-A5E77A38586D}" type="pres">
      <dgm:prSet presAssocID="{0B574BC9-6E8E-4BAF-B54A-5C73FFE12508}" presName="Name28" presStyleLbl="parChTrans1D2" presStyleIdx="0" presStyleCnt="4"/>
      <dgm:spPr/>
      <dgm:t>
        <a:bodyPr/>
        <a:lstStyle/>
        <a:p>
          <a:endParaRPr lang="nb-NO"/>
        </a:p>
      </dgm:t>
    </dgm:pt>
    <dgm:pt modelId="{81541D21-FE0F-46F9-A42D-5DF479B223F4}" type="pres">
      <dgm:prSet presAssocID="{EDD7A6CB-53B7-44F3-B6F3-D33C9608448F}" presName="hierRoot2" presStyleCnt="0">
        <dgm:presLayoutVars>
          <dgm:hierBranch val="init"/>
        </dgm:presLayoutVars>
      </dgm:prSet>
      <dgm:spPr/>
    </dgm:pt>
    <dgm:pt modelId="{47D062B8-74B9-4A5B-8483-7A28C9D156BE}" type="pres">
      <dgm:prSet presAssocID="{EDD7A6CB-53B7-44F3-B6F3-D33C9608448F}" presName="rootComposite2" presStyleCnt="0"/>
      <dgm:spPr/>
    </dgm:pt>
    <dgm:pt modelId="{BF5C2736-FB5F-4A28-9CFF-12210545F3FB}" type="pres">
      <dgm:prSet presAssocID="{EDD7A6CB-53B7-44F3-B6F3-D33C9608448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9035D395-0F0B-4001-872A-B850925C88F5}" type="pres">
      <dgm:prSet presAssocID="{EDD7A6CB-53B7-44F3-B6F3-D33C9608448F}" presName="topArc2" presStyleLbl="parChTrans1D1" presStyleIdx="2" presStyleCnt="10"/>
      <dgm:spPr/>
    </dgm:pt>
    <dgm:pt modelId="{0E2C9A09-E237-453D-8770-6355545BD5F0}" type="pres">
      <dgm:prSet presAssocID="{EDD7A6CB-53B7-44F3-B6F3-D33C9608448F}" presName="bottomArc2" presStyleLbl="parChTrans1D1" presStyleIdx="3" presStyleCnt="10"/>
      <dgm:spPr/>
    </dgm:pt>
    <dgm:pt modelId="{D6135E57-02D0-4082-BEAE-6E6DBF164A39}" type="pres">
      <dgm:prSet presAssocID="{EDD7A6CB-53B7-44F3-B6F3-D33C9608448F}" presName="topConnNode2" presStyleLbl="node2" presStyleIdx="0" presStyleCnt="0"/>
      <dgm:spPr/>
      <dgm:t>
        <a:bodyPr/>
        <a:lstStyle/>
        <a:p>
          <a:endParaRPr lang="nb-NO"/>
        </a:p>
      </dgm:t>
    </dgm:pt>
    <dgm:pt modelId="{2CDDC1F3-6DED-4563-A9BD-86E0B3866794}" type="pres">
      <dgm:prSet presAssocID="{EDD7A6CB-53B7-44F3-B6F3-D33C9608448F}" presName="hierChild4" presStyleCnt="0"/>
      <dgm:spPr/>
    </dgm:pt>
    <dgm:pt modelId="{078CE5CD-50FD-4CE2-B4AC-1E6F784C54A0}" type="pres">
      <dgm:prSet presAssocID="{EDD7A6CB-53B7-44F3-B6F3-D33C9608448F}" presName="hierChild5" presStyleCnt="0"/>
      <dgm:spPr/>
    </dgm:pt>
    <dgm:pt modelId="{66C9EC14-447D-472E-B890-6DFA6E434FCB}" type="pres">
      <dgm:prSet presAssocID="{B93A9175-798B-4B03-9F77-E89EFB2C8568}" presName="Name28" presStyleLbl="parChTrans1D2" presStyleIdx="1" presStyleCnt="4"/>
      <dgm:spPr/>
      <dgm:t>
        <a:bodyPr/>
        <a:lstStyle/>
        <a:p>
          <a:endParaRPr lang="nb-NO"/>
        </a:p>
      </dgm:t>
    </dgm:pt>
    <dgm:pt modelId="{3865C4FF-727E-4B2C-A470-52ADD01D1F2B}" type="pres">
      <dgm:prSet presAssocID="{3B13641F-872F-4A21-934D-A21062C14506}" presName="hierRoot2" presStyleCnt="0">
        <dgm:presLayoutVars>
          <dgm:hierBranch val="init"/>
        </dgm:presLayoutVars>
      </dgm:prSet>
      <dgm:spPr/>
    </dgm:pt>
    <dgm:pt modelId="{D00A5429-5671-41FD-AC87-9C395CFCEF17}" type="pres">
      <dgm:prSet presAssocID="{3B13641F-872F-4A21-934D-A21062C14506}" presName="rootComposite2" presStyleCnt="0"/>
      <dgm:spPr/>
    </dgm:pt>
    <dgm:pt modelId="{91F23889-BE77-47DD-958D-CCEA16EAC5E4}" type="pres">
      <dgm:prSet presAssocID="{3B13641F-872F-4A21-934D-A21062C1450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47428C80-3E16-4481-B81B-BFE7C5FB6F46}" type="pres">
      <dgm:prSet presAssocID="{3B13641F-872F-4A21-934D-A21062C14506}" presName="topArc2" presStyleLbl="parChTrans1D1" presStyleIdx="4" presStyleCnt="10"/>
      <dgm:spPr/>
    </dgm:pt>
    <dgm:pt modelId="{C74903D5-0B0A-47BA-9B3C-4EA5096B37FC}" type="pres">
      <dgm:prSet presAssocID="{3B13641F-872F-4A21-934D-A21062C14506}" presName="bottomArc2" presStyleLbl="parChTrans1D1" presStyleIdx="5" presStyleCnt="10"/>
      <dgm:spPr/>
    </dgm:pt>
    <dgm:pt modelId="{2DE0C95B-4BA4-46AC-B305-B691F8F4D346}" type="pres">
      <dgm:prSet presAssocID="{3B13641F-872F-4A21-934D-A21062C14506}" presName="topConnNode2" presStyleLbl="node2" presStyleIdx="0" presStyleCnt="0"/>
      <dgm:spPr/>
      <dgm:t>
        <a:bodyPr/>
        <a:lstStyle/>
        <a:p>
          <a:endParaRPr lang="nb-NO"/>
        </a:p>
      </dgm:t>
    </dgm:pt>
    <dgm:pt modelId="{33C90E62-793D-4881-8059-91A3FF87634F}" type="pres">
      <dgm:prSet presAssocID="{3B13641F-872F-4A21-934D-A21062C14506}" presName="hierChild4" presStyleCnt="0"/>
      <dgm:spPr/>
    </dgm:pt>
    <dgm:pt modelId="{E1FA297C-2533-40D7-B88F-BDA0FBDCA14D}" type="pres">
      <dgm:prSet presAssocID="{3B13641F-872F-4A21-934D-A21062C14506}" presName="hierChild5" presStyleCnt="0"/>
      <dgm:spPr/>
    </dgm:pt>
    <dgm:pt modelId="{702790BF-C5C3-4D45-9C4C-8403A08B3815}" type="pres">
      <dgm:prSet presAssocID="{7B82E9F4-364C-480D-92FC-ACA9DB8FED66}" presName="Name28" presStyleLbl="parChTrans1D2" presStyleIdx="2" presStyleCnt="4"/>
      <dgm:spPr/>
      <dgm:t>
        <a:bodyPr/>
        <a:lstStyle/>
        <a:p>
          <a:endParaRPr lang="nb-NO"/>
        </a:p>
      </dgm:t>
    </dgm:pt>
    <dgm:pt modelId="{1824CF16-B5B4-4A92-82FC-C2F3DBCF4911}" type="pres">
      <dgm:prSet presAssocID="{A002D311-9B2B-43D1-BEE9-72387EA306FE}" presName="hierRoot2" presStyleCnt="0">
        <dgm:presLayoutVars>
          <dgm:hierBranch val="init"/>
        </dgm:presLayoutVars>
      </dgm:prSet>
      <dgm:spPr/>
    </dgm:pt>
    <dgm:pt modelId="{9907C41D-0984-44EB-9DC1-2085E645A289}" type="pres">
      <dgm:prSet presAssocID="{A002D311-9B2B-43D1-BEE9-72387EA306FE}" presName="rootComposite2" presStyleCnt="0"/>
      <dgm:spPr/>
    </dgm:pt>
    <dgm:pt modelId="{C55B1BEE-EB7D-41CD-8A57-37989DF792B6}" type="pres">
      <dgm:prSet presAssocID="{A002D311-9B2B-43D1-BEE9-72387EA306F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417FDA0E-280F-4DD8-872D-C174F22DC076}" type="pres">
      <dgm:prSet presAssocID="{A002D311-9B2B-43D1-BEE9-72387EA306FE}" presName="topArc2" presStyleLbl="parChTrans1D1" presStyleIdx="6" presStyleCnt="10"/>
      <dgm:spPr/>
    </dgm:pt>
    <dgm:pt modelId="{F529F0D6-721F-4E4A-BA5C-191B50E00AEA}" type="pres">
      <dgm:prSet presAssocID="{A002D311-9B2B-43D1-BEE9-72387EA306FE}" presName="bottomArc2" presStyleLbl="parChTrans1D1" presStyleIdx="7" presStyleCnt="10"/>
      <dgm:spPr/>
    </dgm:pt>
    <dgm:pt modelId="{C7CA66C0-5038-43AC-8D9B-611835EDA91B}" type="pres">
      <dgm:prSet presAssocID="{A002D311-9B2B-43D1-BEE9-72387EA306FE}" presName="topConnNode2" presStyleLbl="node2" presStyleIdx="0" presStyleCnt="0"/>
      <dgm:spPr/>
      <dgm:t>
        <a:bodyPr/>
        <a:lstStyle/>
        <a:p>
          <a:endParaRPr lang="nb-NO"/>
        </a:p>
      </dgm:t>
    </dgm:pt>
    <dgm:pt modelId="{EF9923F0-C388-4219-8981-901D0B96A91A}" type="pres">
      <dgm:prSet presAssocID="{A002D311-9B2B-43D1-BEE9-72387EA306FE}" presName="hierChild4" presStyleCnt="0"/>
      <dgm:spPr/>
    </dgm:pt>
    <dgm:pt modelId="{FFFF0A97-CD0C-47AC-9F49-AFFD6C4C1A98}" type="pres">
      <dgm:prSet presAssocID="{A002D311-9B2B-43D1-BEE9-72387EA306FE}" presName="hierChild5" presStyleCnt="0"/>
      <dgm:spPr/>
    </dgm:pt>
    <dgm:pt modelId="{C8FC2E7C-092E-4141-B766-7EBDDFBB2498}" type="pres">
      <dgm:prSet presAssocID="{4E0B113F-46FC-4F3A-98EA-E4CD919F58EB}" presName="Name28" presStyleLbl="parChTrans1D2" presStyleIdx="3" presStyleCnt="4"/>
      <dgm:spPr/>
      <dgm:t>
        <a:bodyPr/>
        <a:lstStyle/>
        <a:p>
          <a:endParaRPr lang="nb-NO"/>
        </a:p>
      </dgm:t>
    </dgm:pt>
    <dgm:pt modelId="{6B5FCB29-3732-4D9E-95EB-225CC2A041FB}" type="pres">
      <dgm:prSet presAssocID="{06AB648E-99FA-4EE8-9EA3-1229ED642961}" presName="hierRoot2" presStyleCnt="0">
        <dgm:presLayoutVars>
          <dgm:hierBranch val="init"/>
        </dgm:presLayoutVars>
      </dgm:prSet>
      <dgm:spPr/>
    </dgm:pt>
    <dgm:pt modelId="{31275486-7FDA-4236-9272-E17C16A14DFE}" type="pres">
      <dgm:prSet presAssocID="{06AB648E-99FA-4EE8-9EA3-1229ED642961}" presName="rootComposite2" presStyleCnt="0"/>
      <dgm:spPr/>
    </dgm:pt>
    <dgm:pt modelId="{274F8B21-0127-4C8E-B256-ACC5D24F4DA4}" type="pres">
      <dgm:prSet presAssocID="{06AB648E-99FA-4EE8-9EA3-1229ED64296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97F5AC54-C07D-4F5C-8B55-83BFE13EDD16}" type="pres">
      <dgm:prSet presAssocID="{06AB648E-99FA-4EE8-9EA3-1229ED642961}" presName="topArc2" presStyleLbl="parChTrans1D1" presStyleIdx="8" presStyleCnt="10"/>
      <dgm:spPr/>
    </dgm:pt>
    <dgm:pt modelId="{A8C0E812-9E87-4CE7-B84F-97FAFBD23B3C}" type="pres">
      <dgm:prSet presAssocID="{06AB648E-99FA-4EE8-9EA3-1229ED642961}" presName="bottomArc2" presStyleLbl="parChTrans1D1" presStyleIdx="9" presStyleCnt="10"/>
      <dgm:spPr/>
    </dgm:pt>
    <dgm:pt modelId="{7CBC2EF9-2EF3-4EDA-A67F-876214048EE2}" type="pres">
      <dgm:prSet presAssocID="{06AB648E-99FA-4EE8-9EA3-1229ED642961}" presName="topConnNode2" presStyleLbl="node2" presStyleIdx="0" presStyleCnt="0"/>
      <dgm:spPr/>
      <dgm:t>
        <a:bodyPr/>
        <a:lstStyle/>
        <a:p>
          <a:endParaRPr lang="nb-NO"/>
        </a:p>
      </dgm:t>
    </dgm:pt>
    <dgm:pt modelId="{A754E93D-AE1C-4D0D-A1BD-B50E3654E229}" type="pres">
      <dgm:prSet presAssocID="{06AB648E-99FA-4EE8-9EA3-1229ED642961}" presName="hierChild4" presStyleCnt="0"/>
      <dgm:spPr/>
    </dgm:pt>
    <dgm:pt modelId="{BE2D2058-DE79-4B0D-A1EC-0187CD828259}" type="pres">
      <dgm:prSet presAssocID="{06AB648E-99FA-4EE8-9EA3-1229ED642961}" presName="hierChild5" presStyleCnt="0"/>
      <dgm:spPr/>
    </dgm:pt>
    <dgm:pt modelId="{0D3CC956-EA07-46F4-8EF9-EAE614BA50CC}" type="pres">
      <dgm:prSet presAssocID="{1E87F4EF-D357-427A-B33C-253B8BF51A4C}" presName="hierChild3" presStyleCnt="0"/>
      <dgm:spPr/>
    </dgm:pt>
  </dgm:ptLst>
  <dgm:cxnLst>
    <dgm:cxn modelId="{39C75EDC-435E-4017-B7C7-2815CA52E577}" type="presOf" srcId="{06AB648E-99FA-4EE8-9EA3-1229ED642961}" destId="{274F8B21-0127-4C8E-B256-ACC5D24F4DA4}" srcOrd="0" destOrd="0" presId="urn:microsoft.com/office/officeart/2008/layout/HalfCircleOrganizationChart"/>
    <dgm:cxn modelId="{F3880888-CF03-4E59-9941-5BC0C2E9759C}" type="presOf" srcId="{B93A9175-798B-4B03-9F77-E89EFB2C8568}" destId="{66C9EC14-447D-472E-B890-6DFA6E434FCB}" srcOrd="0" destOrd="0" presId="urn:microsoft.com/office/officeart/2008/layout/HalfCircleOrganizationChart"/>
    <dgm:cxn modelId="{91086FD5-FF91-4E7C-AB42-85E786A1AA84}" type="presOf" srcId="{0B574BC9-6E8E-4BAF-B54A-5C73FFE12508}" destId="{A59E8850-1061-45F2-9FB7-A5E77A38586D}" srcOrd="0" destOrd="0" presId="urn:microsoft.com/office/officeart/2008/layout/HalfCircleOrganizationChart"/>
    <dgm:cxn modelId="{171D957D-8024-49CC-85E4-4D88877D4A23}" srcId="{8F65C233-033E-4B07-B353-16C69AA0A120}" destId="{1E87F4EF-D357-427A-B33C-253B8BF51A4C}" srcOrd="0" destOrd="0" parTransId="{5583CB3A-CD6B-4EA6-A99A-ADE94986D067}" sibTransId="{5F3FD247-944C-4E01-94A4-7E20E094EB04}"/>
    <dgm:cxn modelId="{3591D9A0-9EFA-4865-A882-3565B20E0FD7}" srcId="{1E87F4EF-D357-427A-B33C-253B8BF51A4C}" destId="{EDD7A6CB-53B7-44F3-B6F3-D33C9608448F}" srcOrd="0" destOrd="0" parTransId="{0B574BC9-6E8E-4BAF-B54A-5C73FFE12508}" sibTransId="{F22EC61E-9BBB-4E99-B061-ECA7F11F915A}"/>
    <dgm:cxn modelId="{85734A38-0CA5-4D58-9476-056CD848FC72}" type="presOf" srcId="{4E0B113F-46FC-4F3A-98EA-E4CD919F58EB}" destId="{C8FC2E7C-092E-4141-B766-7EBDDFBB2498}" srcOrd="0" destOrd="0" presId="urn:microsoft.com/office/officeart/2008/layout/HalfCircleOrganizationChart"/>
    <dgm:cxn modelId="{113B77BF-69F5-4637-B8EC-BA57B29434A4}" srcId="{1E87F4EF-D357-427A-B33C-253B8BF51A4C}" destId="{3B13641F-872F-4A21-934D-A21062C14506}" srcOrd="1" destOrd="0" parTransId="{B93A9175-798B-4B03-9F77-E89EFB2C8568}" sibTransId="{5DD401D3-661B-4BCE-9B3C-266A18A7839C}"/>
    <dgm:cxn modelId="{E15D5F40-DB65-4A6C-B452-0B2E663A04BE}" type="presOf" srcId="{1E87F4EF-D357-427A-B33C-253B8BF51A4C}" destId="{2FC69626-BAB3-4B2E-A902-40BE4A083607}" srcOrd="0" destOrd="0" presId="urn:microsoft.com/office/officeart/2008/layout/HalfCircleOrganizationChart"/>
    <dgm:cxn modelId="{D03539B8-5EF4-4DBB-A3C9-0B7E4B2BD425}" type="presOf" srcId="{A002D311-9B2B-43D1-BEE9-72387EA306FE}" destId="{C55B1BEE-EB7D-41CD-8A57-37989DF792B6}" srcOrd="0" destOrd="0" presId="urn:microsoft.com/office/officeart/2008/layout/HalfCircleOrganizationChart"/>
    <dgm:cxn modelId="{96EBFED5-3C38-4DE3-A815-213903DF535D}" srcId="{1E87F4EF-D357-427A-B33C-253B8BF51A4C}" destId="{06AB648E-99FA-4EE8-9EA3-1229ED642961}" srcOrd="3" destOrd="0" parTransId="{4E0B113F-46FC-4F3A-98EA-E4CD919F58EB}" sibTransId="{A902CFF7-A414-4A47-8F04-E5D013BC19BD}"/>
    <dgm:cxn modelId="{3C6AD03B-EE8E-4F1B-866F-085809EA1D51}" type="presOf" srcId="{3B13641F-872F-4A21-934D-A21062C14506}" destId="{91F23889-BE77-47DD-958D-CCEA16EAC5E4}" srcOrd="0" destOrd="0" presId="urn:microsoft.com/office/officeart/2008/layout/HalfCircleOrganizationChart"/>
    <dgm:cxn modelId="{60F28A4E-A6A1-4E78-B2A6-041CAEAAF34C}" type="presOf" srcId="{1E87F4EF-D357-427A-B33C-253B8BF51A4C}" destId="{D170C852-63E2-40F7-9056-6E03B48B43AA}" srcOrd="1" destOrd="0" presId="urn:microsoft.com/office/officeart/2008/layout/HalfCircleOrganizationChart"/>
    <dgm:cxn modelId="{FC9B93CD-1F50-43F6-AAAE-CBA8DC2678FD}" srcId="{1E87F4EF-D357-427A-B33C-253B8BF51A4C}" destId="{A002D311-9B2B-43D1-BEE9-72387EA306FE}" srcOrd="2" destOrd="0" parTransId="{7B82E9F4-364C-480D-92FC-ACA9DB8FED66}" sibTransId="{E9F8BF0C-74C0-45D9-A002-CF8CA4DE2114}"/>
    <dgm:cxn modelId="{435E34E7-8771-4A45-A2F1-E9217D16421E}" type="presOf" srcId="{8F65C233-033E-4B07-B353-16C69AA0A120}" destId="{44F394E3-62CF-42D0-9277-C76FCB0EFD63}" srcOrd="0" destOrd="0" presId="urn:microsoft.com/office/officeart/2008/layout/HalfCircleOrganizationChart"/>
    <dgm:cxn modelId="{766E5545-DF29-4FAC-948F-70ACFF9EA078}" type="presOf" srcId="{EDD7A6CB-53B7-44F3-B6F3-D33C9608448F}" destId="{D6135E57-02D0-4082-BEAE-6E6DBF164A39}" srcOrd="1" destOrd="0" presId="urn:microsoft.com/office/officeart/2008/layout/HalfCircleOrganizationChart"/>
    <dgm:cxn modelId="{5D4AB804-9B32-43BF-9CA1-61A6F3306ADB}" type="presOf" srcId="{A002D311-9B2B-43D1-BEE9-72387EA306FE}" destId="{C7CA66C0-5038-43AC-8D9B-611835EDA91B}" srcOrd="1" destOrd="0" presId="urn:microsoft.com/office/officeart/2008/layout/HalfCircleOrganizationChart"/>
    <dgm:cxn modelId="{A22ACF53-4823-4C78-8F81-0B982F5C223E}" type="presOf" srcId="{EDD7A6CB-53B7-44F3-B6F3-D33C9608448F}" destId="{BF5C2736-FB5F-4A28-9CFF-12210545F3FB}" srcOrd="0" destOrd="0" presId="urn:microsoft.com/office/officeart/2008/layout/HalfCircleOrganizationChart"/>
    <dgm:cxn modelId="{3A358AF7-495F-49F2-945E-1E9258838F9E}" type="presOf" srcId="{3B13641F-872F-4A21-934D-A21062C14506}" destId="{2DE0C95B-4BA4-46AC-B305-B691F8F4D346}" srcOrd="1" destOrd="0" presId="urn:microsoft.com/office/officeart/2008/layout/HalfCircleOrganizationChart"/>
    <dgm:cxn modelId="{4B9725BF-4696-4488-A2D6-56F479D740EA}" type="presOf" srcId="{06AB648E-99FA-4EE8-9EA3-1229ED642961}" destId="{7CBC2EF9-2EF3-4EDA-A67F-876214048EE2}" srcOrd="1" destOrd="0" presId="urn:microsoft.com/office/officeart/2008/layout/HalfCircleOrganizationChart"/>
    <dgm:cxn modelId="{57AC1038-BC40-42A3-8917-C97F14458E3D}" type="presOf" srcId="{7B82E9F4-364C-480D-92FC-ACA9DB8FED66}" destId="{702790BF-C5C3-4D45-9C4C-8403A08B3815}" srcOrd="0" destOrd="0" presId="urn:microsoft.com/office/officeart/2008/layout/HalfCircleOrganizationChart"/>
    <dgm:cxn modelId="{646D8D63-C072-496A-964B-BB4584CF139F}" type="presParOf" srcId="{44F394E3-62CF-42D0-9277-C76FCB0EFD63}" destId="{6A571A0B-BB2C-4DC4-AF4F-35AC65709C7E}" srcOrd="0" destOrd="0" presId="urn:microsoft.com/office/officeart/2008/layout/HalfCircleOrganizationChart"/>
    <dgm:cxn modelId="{9852C1CA-0D12-400E-8AE2-D14EB0095FE9}" type="presParOf" srcId="{6A571A0B-BB2C-4DC4-AF4F-35AC65709C7E}" destId="{A77B020E-D6A7-4A85-85B7-A3331B5C2948}" srcOrd="0" destOrd="0" presId="urn:microsoft.com/office/officeart/2008/layout/HalfCircleOrganizationChart"/>
    <dgm:cxn modelId="{4E4DCD34-7431-4790-9647-A6BED17719B0}" type="presParOf" srcId="{A77B020E-D6A7-4A85-85B7-A3331B5C2948}" destId="{2FC69626-BAB3-4B2E-A902-40BE4A083607}" srcOrd="0" destOrd="0" presId="urn:microsoft.com/office/officeart/2008/layout/HalfCircleOrganizationChart"/>
    <dgm:cxn modelId="{0849FEB3-726D-4E3D-831D-C3EA4ED55F29}" type="presParOf" srcId="{A77B020E-D6A7-4A85-85B7-A3331B5C2948}" destId="{10274493-6757-468B-89F2-3E478D426D5E}" srcOrd="1" destOrd="0" presId="urn:microsoft.com/office/officeart/2008/layout/HalfCircleOrganizationChart"/>
    <dgm:cxn modelId="{580DFE98-17B2-4335-B8C9-85B8185557D3}" type="presParOf" srcId="{A77B020E-D6A7-4A85-85B7-A3331B5C2948}" destId="{13C0BABC-6671-465D-89A7-AE1E2AAA2709}" srcOrd="2" destOrd="0" presId="urn:microsoft.com/office/officeart/2008/layout/HalfCircleOrganizationChart"/>
    <dgm:cxn modelId="{1E529E6F-F510-43E4-8F37-761427D3147C}" type="presParOf" srcId="{A77B020E-D6A7-4A85-85B7-A3331B5C2948}" destId="{D170C852-63E2-40F7-9056-6E03B48B43AA}" srcOrd="3" destOrd="0" presId="urn:microsoft.com/office/officeart/2008/layout/HalfCircleOrganizationChart"/>
    <dgm:cxn modelId="{210ABB69-4BC7-40E5-BFB0-F0B063316457}" type="presParOf" srcId="{6A571A0B-BB2C-4DC4-AF4F-35AC65709C7E}" destId="{E1A96236-3C62-4FE3-9D60-9448D28E8AA4}" srcOrd="1" destOrd="0" presId="urn:microsoft.com/office/officeart/2008/layout/HalfCircleOrganizationChart"/>
    <dgm:cxn modelId="{DF548BD8-9D82-4C23-BDA2-5B1A5A71AEAC}" type="presParOf" srcId="{E1A96236-3C62-4FE3-9D60-9448D28E8AA4}" destId="{A59E8850-1061-45F2-9FB7-A5E77A38586D}" srcOrd="0" destOrd="0" presId="urn:microsoft.com/office/officeart/2008/layout/HalfCircleOrganizationChart"/>
    <dgm:cxn modelId="{048B3787-BBAA-4F5D-95E9-640BE896E567}" type="presParOf" srcId="{E1A96236-3C62-4FE3-9D60-9448D28E8AA4}" destId="{81541D21-FE0F-46F9-A42D-5DF479B223F4}" srcOrd="1" destOrd="0" presId="urn:microsoft.com/office/officeart/2008/layout/HalfCircleOrganizationChart"/>
    <dgm:cxn modelId="{6D5C2384-E6DE-43E7-8409-26E3F4A177C7}" type="presParOf" srcId="{81541D21-FE0F-46F9-A42D-5DF479B223F4}" destId="{47D062B8-74B9-4A5B-8483-7A28C9D156BE}" srcOrd="0" destOrd="0" presId="urn:microsoft.com/office/officeart/2008/layout/HalfCircleOrganizationChart"/>
    <dgm:cxn modelId="{E3FAB1E1-D993-4FB9-A8C4-AF7DD4C26E37}" type="presParOf" srcId="{47D062B8-74B9-4A5B-8483-7A28C9D156BE}" destId="{BF5C2736-FB5F-4A28-9CFF-12210545F3FB}" srcOrd="0" destOrd="0" presId="urn:microsoft.com/office/officeart/2008/layout/HalfCircleOrganizationChart"/>
    <dgm:cxn modelId="{9E22E02F-1FF1-4122-9E6B-7C37B358F3BA}" type="presParOf" srcId="{47D062B8-74B9-4A5B-8483-7A28C9D156BE}" destId="{9035D395-0F0B-4001-872A-B850925C88F5}" srcOrd="1" destOrd="0" presId="urn:microsoft.com/office/officeart/2008/layout/HalfCircleOrganizationChart"/>
    <dgm:cxn modelId="{B3490F40-77C6-43C2-88DB-ED3CA6AE4EF8}" type="presParOf" srcId="{47D062B8-74B9-4A5B-8483-7A28C9D156BE}" destId="{0E2C9A09-E237-453D-8770-6355545BD5F0}" srcOrd="2" destOrd="0" presId="urn:microsoft.com/office/officeart/2008/layout/HalfCircleOrganizationChart"/>
    <dgm:cxn modelId="{B56A0C48-F4A1-408B-8C62-BF2DA9485052}" type="presParOf" srcId="{47D062B8-74B9-4A5B-8483-7A28C9D156BE}" destId="{D6135E57-02D0-4082-BEAE-6E6DBF164A39}" srcOrd="3" destOrd="0" presId="urn:microsoft.com/office/officeart/2008/layout/HalfCircleOrganizationChart"/>
    <dgm:cxn modelId="{D6F2004F-C370-41EC-8B08-66BB2E89BAD3}" type="presParOf" srcId="{81541D21-FE0F-46F9-A42D-5DF479B223F4}" destId="{2CDDC1F3-6DED-4563-A9BD-86E0B3866794}" srcOrd="1" destOrd="0" presId="urn:microsoft.com/office/officeart/2008/layout/HalfCircleOrganizationChart"/>
    <dgm:cxn modelId="{2F93482A-56FB-4C6D-923E-E33D08FFE15D}" type="presParOf" srcId="{81541D21-FE0F-46F9-A42D-5DF479B223F4}" destId="{078CE5CD-50FD-4CE2-B4AC-1E6F784C54A0}" srcOrd="2" destOrd="0" presId="urn:microsoft.com/office/officeart/2008/layout/HalfCircleOrganizationChart"/>
    <dgm:cxn modelId="{88019385-4BCB-4FB8-8509-A10B9B3EC898}" type="presParOf" srcId="{E1A96236-3C62-4FE3-9D60-9448D28E8AA4}" destId="{66C9EC14-447D-472E-B890-6DFA6E434FCB}" srcOrd="2" destOrd="0" presId="urn:microsoft.com/office/officeart/2008/layout/HalfCircleOrganizationChart"/>
    <dgm:cxn modelId="{F6CA2495-1D52-4D7B-956F-1EDADAC51C6C}" type="presParOf" srcId="{E1A96236-3C62-4FE3-9D60-9448D28E8AA4}" destId="{3865C4FF-727E-4B2C-A470-52ADD01D1F2B}" srcOrd="3" destOrd="0" presId="urn:microsoft.com/office/officeart/2008/layout/HalfCircleOrganizationChart"/>
    <dgm:cxn modelId="{36CCB4C5-E1D0-407B-9F75-A3A6A66D9B5A}" type="presParOf" srcId="{3865C4FF-727E-4B2C-A470-52ADD01D1F2B}" destId="{D00A5429-5671-41FD-AC87-9C395CFCEF17}" srcOrd="0" destOrd="0" presId="urn:microsoft.com/office/officeart/2008/layout/HalfCircleOrganizationChart"/>
    <dgm:cxn modelId="{9EC867E0-667F-4194-89E8-55451C94F4AC}" type="presParOf" srcId="{D00A5429-5671-41FD-AC87-9C395CFCEF17}" destId="{91F23889-BE77-47DD-958D-CCEA16EAC5E4}" srcOrd="0" destOrd="0" presId="urn:microsoft.com/office/officeart/2008/layout/HalfCircleOrganizationChart"/>
    <dgm:cxn modelId="{C37F95BC-147D-4BBB-A971-3B307BA638AC}" type="presParOf" srcId="{D00A5429-5671-41FD-AC87-9C395CFCEF17}" destId="{47428C80-3E16-4481-B81B-BFE7C5FB6F46}" srcOrd="1" destOrd="0" presId="urn:microsoft.com/office/officeart/2008/layout/HalfCircleOrganizationChart"/>
    <dgm:cxn modelId="{AB315E30-9024-4070-B9CC-C64F360C68D2}" type="presParOf" srcId="{D00A5429-5671-41FD-AC87-9C395CFCEF17}" destId="{C74903D5-0B0A-47BA-9B3C-4EA5096B37FC}" srcOrd="2" destOrd="0" presId="urn:microsoft.com/office/officeart/2008/layout/HalfCircleOrganizationChart"/>
    <dgm:cxn modelId="{859184DF-2329-4EB5-B026-D141F73DEBD3}" type="presParOf" srcId="{D00A5429-5671-41FD-AC87-9C395CFCEF17}" destId="{2DE0C95B-4BA4-46AC-B305-B691F8F4D346}" srcOrd="3" destOrd="0" presId="urn:microsoft.com/office/officeart/2008/layout/HalfCircleOrganizationChart"/>
    <dgm:cxn modelId="{6568DDF8-9847-4B2C-8BB9-620B7DCA23C8}" type="presParOf" srcId="{3865C4FF-727E-4B2C-A470-52ADD01D1F2B}" destId="{33C90E62-793D-4881-8059-91A3FF87634F}" srcOrd="1" destOrd="0" presId="urn:microsoft.com/office/officeart/2008/layout/HalfCircleOrganizationChart"/>
    <dgm:cxn modelId="{5DA73EA9-9494-40D3-A185-50CFBF9D3700}" type="presParOf" srcId="{3865C4FF-727E-4B2C-A470-52ADD01D1F2B}" destId="{E1FA297C-2533-40D7-B88F-BDA0FBDCA14D}" srcOrd="2" destOrd="0" presId="urn:microsoft.com/office/officeart/2008/layout/HalfCircleOrganizationChart"/>
    <dgm:cxn modelId="{1ECD0A07-5428-4945-8D0C-0BD12510A33B}" type="presParOf" srcId="{E1A96236-3C62-4FE3-9D60-9448D28E8AA4}" destId="{702790BF-C5C3-4D45-9C4C-8403A08B3815}" srcOrd="4" destOrd="0" presId="urn:microsoft.com/office/officeart/2008/layout/HalfCircleOrganizationChart"/>
    <dgm:cxn modelId="{A2B35415-BAFC-4DE6-BFF2-6E117F9AA2AF}" type="presParOf" srcId="{E1A96236-3C62-4FE3-9D60-9448D28E8AA4}" destId="{1824CF16-B5B4-4A92-82FC-C2F3DBCF4911}" srcOrd="5" destOrd="0" presId="urn:microsoft.com/office/officeart/2008/layout/HalfCircleOrganizationChart"/>
    <dgm:cxn modelId="{4FA6875C-0FBE-49A5-B69A-3A112E7B1460}" type="presParOf" srcId="{1824CF16-B5B4-4A92-82FC-C2F3DBCF4911}" destId="{9907C41D-0984-44EB-9DC1-2085E645A289}" srcOrd="0" destOrd="0" presId="urn:microsoft.com/office/officeart/2008/layout/HalfCircleOrganizationChart"/>
    <dgm:cxn modelId="{B0652C9A-8B95-4893-A353-27F242403A99}" type="presParOf" srcId="{9907C41D-0984-44EB-9DC1-2085E645A289}" destId="{C55B1BEE-EB7D-41CD-8A57-37989DF792B6}" srcOrd="0" destOrd="0" presId="urn:microsoft.com/office/officeart/2008/layout/HalfCircleOrganizationChart"/>
    <dgm:cxn modelId="{82B7987B-5CC2-4737-B0CE-58790AD191F3}" type="presParOf" srcId="{9907C41D-0984-44EB-9DC1-2085E645A289}" destId="{417FDA0E-280F-4DD8-872D-C174F22DC076}" srcOrd="1" destOrd="0" presId="urn:microsoft.com/office/officeart/2008/layout/HalfCircleOrganizationChart"/>
    <dgm:cxn modelId="{F6223739-0E9A-4088-BA01-5A33CB2FE28A}" type="presParOf" srcId="{9907C41D-0984-44EB-9DC1-2085E645A289}" destId="{F529F0D6-721F-4E4A-BA5C-191B50E00AEA}" srcOrd="2" destOrd="0" presId="urn:microsoft.com/office/officeart/2008/layout/HalfCircleOrganizationChart"/>
    <dgm:cxn modelId="{C942AF4D-FF41-47BD-8AF4-DA29853AF851}" type="presParOf" srcId="{9907C41D-0984-44EB-9DC1-2085E645A289}" destId="{C7CA66C0-5038-43AC-8D9B-611835EDA91B}" srcOrd="3" destOrd="0" presId="urn:microsoft.com/office/officeart/2008/layout/HalfCircleOrganizationChart"/>
    <dgm:cxn modelId="{2552A0C6-A9A4-41CC-A498-1FEBD957CD93}" type="presParOf" srcId="{1824CF16-B5B4-4A92-82FC-C2F3DBCF4911}" destId="{EF9923F0-C388-4219-8981-901D0B96A91A}" srcOrd="1" destOrd="0" presId="urn:microsoft.com/office/officeart/2008/layout/HalfCircleOrganizationChart"/>
    <dgm:cxn modelId="{FB80BD2B-555E-468F-9C7C-3ACBD0EDA881}" type="presParOf" srcId="{1824CF16-B5B4-4A92-82FC-C2F3DBCF4911}" destId="{FFFF0A97-CD0C-47AC-9F49-AFFD6C4C1A98}" srcOrd="2" destOrd="0" presId="urn:microsoft.com/office/officeart/2008/layout/HalfCircleOrganizationChart"/>
    <dgm:cxn modelId="{883421E5-A875-4137-AC53-F3839452491B}" type="presParOf" srcId="{E1A96236-3C62-4FE3-9D60-9448D28E8AA4}" destId="{C8FC2E7C-092E-4141-B766-7EBDDFBB2498}" srcOrd="6" destOrd="0" presId="urn:microsoft.com/office/officeart/2008/layout/HalfCircleOrganizationChart"/>
    <dgm:cxn modelId="{A4495768-5C3D-4F2B-8413-887A80FE2BD9}" type="presParOf" srcId="{E1A96236-3C62-4FE3-9D60-9448D28E8AA4}" destId="{6B5FCB29-3732-4D9E-95EB-225CC2A041FB}" srcOrd="7" destOrd="0" presId="urn:microsoft.com/office/officeart/2008/layout/HalfCircleOrganizationChart"/>
    <dgm:cxn modelId="{41FC634C-358F-47FE-B23B-3FD9DF0455D1}" type="presParOf" srcId="{6B5FCB29-3732-4D9E-95EB-225CC2A041FB}" destId="{31275486-7FDA-4236-9272-E17C16A14DFE}" srcOrd="0" destOrd="0" presId="urn:microsoft.com/office/officeart/2008/layout/HalfCircleOrganizationChart"/>
    <dgm:cxn modelId="{4FB0DEDB-3FF2-4F48-8EA5-D13ED1A47A54}" type="presParOf" srcId="{31275486-7FDA-4236-9272-E17C16A14DFE}" destId="{274F8B21-0127-4C8E-B256-ACC5D24F4DA4}" srcOrd="0" destOrd="0" presId="urn:microsoft.com/office/officeart/2008/layout/HalfCircleOrganizationChart"/>
    <dgm:cxn modelId="{0B1AB5F5-CD70-4C00-AB92-4782CFFB72A9}" type="presParOf" srcId="{31275486-7FDA-4236-9272-E17C16A14DFE}" destId="{97F5AC54-C07D-4F5C-8B55-83BFE13EDD16}" srcOrd="1" destOrd="0" presId="urn:microsoft.com/office/officeart/2008/layout/HalfCircleOrganizationChart"/>
    <dgm:cxn modelId="{B291E848-D171-4561-B3B4-4DF2F6941420}" type="presParOf" srcId="{31275486-7FDA-4236-9272-E17C16A14DFE}" destId="{A8C0E812-9E87-4CE7-B84F-97FAFBD23B3C}" srcOrd="2" destOrd="0" presId="urn:microsoft.com/office/officeart/2008/layout/HalfCircleOrganizationChart"/>
    <dgm:cxn modelId="{32B84EE8-5E37-4A83-B9D6-B68BFE0BA5FB}" type="presParOf" srcId="{31275486-7FDA-4236-9272-E17C16A14DFE}" destId="{7CBC2EF9-2EF3-4EDA-A67F-876214048EE2}" srcOrd="3" destOrd="0" presId="urn:microsoft.com/office/officeart/2008/layout/HalfCircleOrganizationChart"/>
    <dgm:cxn modelId="{37FCEFDA-D37C-4F89-87D3-288D733685EA}" type="presParOf" srcId="{6B5FCB29-3732-4D9E-95EB-225CC2A041FB}" destId="{A754E93D-AE1C-4D0D-A1BD-B50E3654E229}" srcOrd="1" destOrd="0" presId="urn:microsoft.com/office/officeart/2008/layout/HalfCircleOrganizationChart"/>
    <dgm:cxn modelId="{42730555-4957-403A-9022-64F3342371EF}" type="presParOf" srcId="{6B5FCB29-3732-4D9E-95EB-225CC2A041FB}" destId="{BE2D2058-DE79-4B0D-A1EC-0187CD828259}" srcOrd="2" destOrd="0" presId="urn:microsoft.com/office/officeart/2008/layout/HalfCircleOrganizationChart"/>
    <dgm:cxn modelId="{A4C84AC0-F7E8-4569-868B-A14F09AB546B}" type="presParOf" srcId="{6A571A0B-BB2C-4DC4-AF4F-35AC65709C7E}" destId="{0D3CC956-EA07-46F4-8EF9-EAE614BA50CC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65C233-033E-4B07-B353-16C69AA0A12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1E87F4EF-D357-427A-B33C-253B8BF51A4C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KONKURRANSE-FORTINN</a:t>
          </a:r>
        </a:p>
      </dgm:t>
    </dgm:pt>
    <dgm:pt modelId="{5583CB3A-CD6B-4EA6-A99A-ADE94986D067}" type="parTrans" cxnId="{171D957D-8024-49CC-85E4-4D88877D4A23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5F3FD247-944C-4E01-94A4-7E20E094EB04}" type="sibTrans" cxnId="{171D957D-8024-49CC-85E4-4D88877D4A23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EDD7A6CB-53B7-44F3-B6F3-D33C9608448F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SVEISE-HASTIGHET</a:t>
          </a:r>
        </a:p>
      </dgm:t>
    </dgm:pt>
    <dgm:pt modelId="{0B574BC9-6E8E-4BAF-B54A-5C73FFE12508}" type="parTrans" cxnId="{3591D9A0-9EFA-4865-A882-3565B20E0FD7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F22EC61E-9BBB-4E99-B061-ECA7F11F915A}" type="sibTrans" cxnId="{3591D9A0-9EFA-4865-A882-3565B20E0FD7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3B13641F-872F-4A21-934D-A21062C14506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SVEISE-BINDING</a:t>
          </a:r>
        </a:p>
      </dgm:t>
    </dgm:pt>
    <dgm:pt modelId="{B93A9175-798B-4B03-9F77-E89EFB2C8568}" type="parTrans" cxnId="{113B77BF-69F5-4637-B8EC-BA57B29434A4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5DD401D3-661B-4BCE-9B3C-266A18A7839C}" type="sibTrans" cxnId="{113B77BF-69F5-4637-B8EC-BA57B29434A4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A002D311-9B2B-43D1-BEE9-72387EA306FE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MATERIAL-EGENSKAPER</a:t>
          </a:r>
        </a:p>
      </dgm:t>
    </dgm:pt>
    <dgm:pt modelId="{7B82E9F4-364C-480D-92FC-ACA9DB8FED66}" type="parTrans" cxnId="{FC9B93CD-1F50-43F6-AAAE-CBA8DC2678F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E9F8BF0C-74C0-45D9-A002-CF8CA4DE2114}" type="sibTrans" cxnId="{FC9B93CD-1F50-43F6-AAAE-CBA8DC2678F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06AB648E-99FA-4EE8-9EA3-1229ED642961}">
      <dgm:prSet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REDESIGN</a:t>
          </a:r>
        </a:p>
      </dgm:t>
    </dgm:pt>
    <dgm:pt modelId="{4E0B113F-46FC-4F3A-98EA-E4CD919F58EB}" type="parTrans" cxnId="{96EBFED5-3C38-4DE3-A815-213903DF535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A902CFF7-A414-4A47-8F04-E5D013BC19BD}" type="sibTrans" cxnId="{96EBFED5-3C38-4DE3-A815-213903DF535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44F394E3-62CF-42D0-9277-C76FCB0EFD63}" type="pres">
      <dgm:prSet presAssocID="{8F65C233-033E-4B07-B353-16C69AA0A12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b-NO"/>
        </a:p>
      </dgm:t>
    </dgm:pt>
    <dgm:pt modelId="{6A571A0B-BB2C-4DC4-AF4F-35AC65709C7E}" type="pres">
      <dgm:prSet presAssocID="{1E87F4EF-D357-427A-B33C-253B8BF51A4C}" presName="hierRoot1" presStyleCnt="0">
        <dgm:presLayoutVars>
          <dgm:hierBranch val="init"/>
        </dgm:presLayoutVars>
      </dgm:prSet>
      <dgm:spPr/>
    </dgm:pt>
    <dgm:pt modelId="{A77B020E-D6A7-4A85-85B7-A3331B5C2948}" type="pres">
      <dgm:prSet presAssocID="{1E87F4EF-D357-427A-B33C-253B8BF51A4C}" presName="rootComposite1" presStyleCnt="0"/>
      <dgm:spPr/>
    </dgm:pt>
    <dgm:pt modelId="{2FC69626-BAB3-4B2E-A902-40BE4A083607}" type="pres">
      <dgm:prSet presAssocID="{1E87F4EF-D357-427A-B33C-253B8BF51A4C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10274493-6757-468B-89F2-3E478D426D5E}" type="pres">
      <dgm:prSet presAssocID="{1E87F4EF-D357-427A-B33C-253B8BF51A4C}" presName="topArc1" presStyleLbl="parChTrans1D1" presStyleIdx="0" presStyleCnt="10"/>
      <dgm:spPr/>
    </dgm:pt>
    <dgm:pt modelId="{13C0BABC-6671-465D-89A7-AE1E2AAA2709}" type="pres">
      <dgm:prSet presAssocID="{1E87F4EF-D357-427A-B33C-253B8BF51A4C}" presName="bottomArc1" presStyleLbl="parChTrans1D1" presStyleIdx="1" presStyleCnt="10"/>
      <dgm:spPr/>
    </dgm:pt>
    <dgm:pt modelId="{D170C852-63E2-40F7-9056-6E03B48B43AA}" type="pres">
      <dgm:prSet presAssocID="{1E87F4EF-D357-427A-B33C-253B8BF51A4C}" presName="topConnNode1" presStyleLbl="node1" presStyleIdx="0" presStyleCnt="0"/>
      <dgm:spPr/>
      <dgm:t>
        <a:bodyPr/>
        <a:lstStyle/>
        <a:p>
          <a:endParaRPr lang="nb-NO"/>
        </a:p>
      </dgm:t>
    </dgm:pt>
    <dgm:pt modelId="{E1A96236-3C62-4FE3-9D60-9448D28E8AA4}" type="pres">
      <dgm:prSet presAssocID="{1E87F4EF-D357-427A-B33C-253B8BF51A4C}" presName="hierChild2" presStyleCnt="0"/>
      <dgm:spPr/>
    </dgm:pt>
    <dgm:pt modelId="{A59E8850-1061-45F2-9FB7-A5E77A38586D}" type="pres">
      <dgm:prSet presAssocID="{0B574BC9-6E8E-4BAF-B54A-5C73FFE12508}" presName="Name28" presStyleLbl="parChTrans1D2" presStyleIdx="0" presStyleCnt="4"/>
      <dgm:spPr/>
      <dgm:t>
        <a:bodyPr/>
        <a:lstStyle/>
        <a:p>
          <a:endParaRPr lang="nb-NO"/>
        </a:p>
      </dgm:t>
    </dgm:pt>
    <dgm:pt modelId="{81541D21-FE0F-46F9-A42D-5DF479B223F4}" type="pres">
      <dgm:prSet presAssocID="{EDD7A6CB-53B7-44F3-B6F3-D33C9608448F}" presName="hierRoot2" presStyleCnt="0">
        <dgm:presLayoutVars>
          <dgm:hierBranch val="init"/>
        </dgm:presLayoutVars>
      </dgm:prSet>
      <dgm:spPr/>
    </dgm:pt>
    <dgm:pt modelId="{47D062B8-74B9-4A5B-8483-7A28C9D156BE}" type="pres">
      <dgm:prSet presAssocID="{EDD7A6CB-53B7-44F3-B6F3-D33C9608448F}" presName="rootComposite2" presStyleCnt="0"/>
      <dgm:spPr/>
    </dgm:pt>
    <dgm:pt modelId="{BF5C2736-FB5F-4A28-9CFF-12210545F3FB}" type="pres">
      <dgm:prSet presAssocID="{EDD7A6CB-53B7-44F3-B6F3-D33C9608448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9035D395-0F0B-4001-872A-B850925C88F5}" type="pres">
      <dgm:prSet presAssocID="{EDD7A6CB-53B7-44F3-B6F3-D33C9608448F}" presName="topArc2" presStyleLbl="parChTrans1D1" presStyleIdx="2" presStyleCnt="10"/>
      <dgm:spPr/>
    </dgm:pt>
    <dgm:pt modelId="{0E2C9A09-E237-453D-8770-6355545BD5F0}" type="pres">
      <dgm:prSet presAssocID="{EDD7A6CB-53B7-44F3-B6F3-D33C9608448F}" presName="bottomArc2" presStyleLbl="parChTrans1D1" presStyleIdx="3" presStyleCnt="10"/>
      <dgm:spPr/>
    </dgm:pt>
    <dgm:pt modelId="{D6135E57-02D0-4082-BEAE-6E6DBF164A39}" type="pres">
      <dgm:prSet presAssocID="{EDD7A6CB-53B7-44F3-B6F3-D33C9608448F}" presName="topConnNode2" presStyleLbl="node2" presStyleIdx="0" presStyleCnt="0"/>
      <dgm:spPr/>
      <dgm:t>
        <a:bodyPr/>
        <a:lstStyle/>
        <a:p>
          <a:endParaRPr lang="nb-NO"/>
        </a:p>
      </dgm:t>
    </dgm:pt>
    <dgm:pt modelId="{2CDDC1F3-6DED-4563-A9BD-86E0B3866794}" type="pres">
      <dgm:prSet presAssocID="{EDD7A6CB-53B7-44F3-B6F3-D33C9608448F}" presName="hierChild4" presStyleCnt="0"/>
      <dgm:spPr/>
    </dgm:pt>
    <dgm:pt modelId="{078CE5CD-50FD-4CE2-B4AC-1E6F784C54A0}" type="pres">
      <dgm:prSet presAssocID="{EDD7A6CB-53B7-44F3-B6F3-D33C9608448F}" presName="hierChild5" presStyleCnt="0"/>
      <dgm:spPr/>
    </dgm:pt>
    <dgm:pt modelId="{66C9EC14-447D-472E-B890-6DFA6E434FCB}" type="pres">
      <dgm:prSet presAssocID="{B93A9175-798B-4B03-9F77-E89EFB2C8568}" presName="Name28" presStyleLbl="parChTrans1D2" presStyleIdx="1" presStyleCnt="4"/>
      <dgm:spPr/>
      <dgm:t>
        <a:bodyPr/>
        <a:lstStyle/>
        <a:p>
          <a:endParaRPr lang="nb-NO"/>
        </a:p>
      </dgm:t>
    </dgm:pt>
    <dgm:pt modelId="{3865C4FF-727E-4B2C-A470-52ADD01D1F2B}" type="pres">
      <dgm:prSet presAssocID="{3B13641F-872F-4A21-934D-A21062C14506}" presName="hierRoot2" presStyleCnt="0">
        <dgm:presLayoutVars>
          <dgm:hierBranch val="init"/>
        </dgm:presLayoutVars>
      </dgm:prSet>
      <dgm:spPr/>
    </dgm:pt>
    <dgm:pt modelId="{D00A5429-5671-41FD-AC87-9C395CFCEF17}" type="pres">
      <dgm:prSet presAssocID="{3B13641F-872F-4A21-934D-A21062C14506}" presName="rootComposite2" presStyleCnt="0"/>
      <dgm:spPr/>
    </dgm:pt>
    <dgm:pt modelId="{91F23889-BE77-47DD-958D-CCEA16EAC5E4}" type="pres">
      <dgm:prSet presAssocID="{3B13641F-872F-4A21-934D-A21062C1450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47428C80-3E16-4481-B81B-BFE7C5FB6F46}" type="pres">
      <dgm:prSet presAssocID="{3B13641F-872F-4A21-934D-A21062C14506}" presName="topArc2" presStyleLbl="parChTrans1D1" presStyleIdx="4" presStyleCnt="10"/>
      <dgm:spPr/>
    </dgm:pt>
    <dgm:pt modelId="{C74903D5-0B0A-47BA-9B3C-4EA5096B37FC}" type="pres">
      <dgm:prSet presAssocID="{3B13641F-872F-4A21-934D-A21062C14506}" presName="bottomArc2" presStyleLbl="parChTrans1D1" presStyleIdx="5" presStyleCnt="10"/>
      <dgm:spPr/>
    </dgm:pt>
    <dgm:pt modelId="{2DE0C95B-4BA4-46AC-B305-B691F8F4D346}" type="pres">
      <dgm:prSet presAssocID="{3B13641F-872F-4A21-934D-A21062C14506}" presName="topConnNode2" presStyleLbl="node2" presStyleIdx="0" presStyleCnt="0"/>
      <dgm:spPr/>
      <dgm:t>
        <a:bodyPr/>
        <a:lstStyle/>
        <a:p>
          <a:endParaRPr lang="nb-NO"/>
        </a:p>
      </dgm:t>
    </dgm:pt>
    <dgm:pt modelId="{33C90E62-793D-4881-8059-91A3FF87634F}" type="pres">
      <dgm:prSet presAssocID="{3B13641F-872F-4A21-934D-A21062C14506}" presName="hierChild4" presStyleCnt="0"/>
      <dgm:spPr/>
    </dgm:pt>
    <dgm:pt modelId="{E1FA297C-2533-40D7-B88F-BDA0FBDCA14D}" type="pres">
      <dgm:prSet presAssocID="{3B13641F-872F-4A21-934D-A21062C14506}" presName="hierChild5" presStyleCnt="0"/>
      <dgm:spPr/>
    </dgm:pt>
    <dgm:pt modelId="{702790BF-C5C3-4D45-9C4C-8403A08B3815}" type="pres">
      <dgm:prSet presAssocID="{7B82E9F4-364C-480D-92FC-ACA9DB8FED66}" presName="Name28" presStyleLbl="parChTrans1D2" presStyleIdx="2" presStyleCnt="4"/>
      <dgm:spPr/>
      <dgm:t>
        <a:bodyPr/>
        <a:lstStyle/>
        <a:p>
          <a:endParaRPr lang="nb-NO"/>
        </a:p>
      </dgm:t>
    </dgm:pt>
    <dgm:pt modelId="{1824CF16-B5B4-4A92-82FC-C2F3DBCF4911}" type="pres">
      <dgm:prSet presAssocID="{A002D311-9B2B-43D1-BEE9-72387EA306FE}" presName="hierRoot2" presStyleCnt="0">
        <dgm:presLayoutVars>
          <dgm:hierBranch val="init"/>
        </dgm:presLayoutVars>
      </dgm:prSet>
      <dgm:spPr/>
    </dgm:pt>
    <dgm:pt modelId="{9907C41D-0984-44EB-9DC1-2085E645A289}" type="pres">
      <dgm:prSet presAssocID="{A002D311-9B2B-43D1-BEE9-72387EA306FE}" presName="rootComposite2" presStyleCnt="0"/>
      <dgm:spPr/>
    </dgm:pt>
    <dgm:pt modelId="{C55B1BEE-EB7D-41CD-8A57-37989DF792B6}" type="pres">
      <dgm:prSet presAssocID="{A002D311-9B2B-43D1-BEE9-72387EA306F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417FDA0E-280F-4DD8-872D-C174F22DC076}" type="pres">
      <dgm:prSet presAssocID="{A002D311-9B2B-43D1-BEE9-72387EA306FE}" presName="topArc2" presStyleLbl="parChTrans1D1" presStyleIdx="6" presStyleCnt="10"/>
      <dgm:spPr/>
    </dgm:pt>
    <dgm:pt modelId="{F529F0D6-721F-4E4A-BA5C-191B50E00AEA}" type="pres">
      <dgm:prSet presAssocID="{A002D311-9B2B-43D1-BEE9-72387EA306FE}" presName="bottomArc2" presStyleLbl="parChTrans1D1" presStyleIdx="7" presStyleCnt="10"/>
      <dgm:spPr/>
    </dgm:pt>
    <dgm:pt modelId="{C7CA66C0-5038-43AC-8D9B-611835EDA91B}" type="pres">
      <dgm:prSet presAssocID="{A002D311-9B2B-43D1-BEE9-72387EA306FE}" presName="topConnNode2" presStyleLbl="node2" presStyleIdx="0" presStyleCnt="0"/>
      <dgm:spPr/>
      <dgm:t>
        <a:bodyPr/>
        <a:lstStyle/>
        <a:p>
          <a:endParaRPr lang="nb-NO"/>
        </a:p>
      </dgm:t>
    </dgm:pt>
    <dgm:pt modelId="{EF9923F0-C388-4219-8981-901D0B96A91A}" type="pres">
      <dgm:prSet presAssocID="{A002D311-9B2B-43D1-BEE9-72387EA306FE}" presName="hierChild4" presStyleCnt="0"/>
      <dgm:spPr/>
    </dgm:pt>
    <dgm:pt modelId="{FFFF0A97-CD0C-47AC-9F49-AFFD6C4C1A98}" type="pres">
      <dgm:prSet presAssocID="{A002D311-9B2B-43D1-BEE9-72387EA306FE}" presName="hierChild5" presStyleCnt="0"/>
      <dgm:spPr/>
    </dgm:pt>
    <dgm:pt modelId="{C8FC2E7C-092E-4141-B766-7EBDDFBB2498}" type="pres">
      <dgm:prSet presAssocID="{4E0B113F-46FC-4F3A-98EA-E4CD919F58EB}" presName="Name28" presStyleLbl="parChTrans1D2" presStyleIdx="3" presStyleCnt="4"/>
      <dgm:spPr/>
      <dgm:t>
        <a:bodyPr/>
        <a:lstStyle/>
        <a:p>
          <a:endParaRPr lang="nb-NO"/>
        </a:p>
      </dgm:t>
    </dgm:pt>
    <dgm:pt modelId="{6B5FCB29-3732-4D9E-95EB-225CC2A041FB}" type="pres">
      <dgm:prSet presAssocID="{06AB648E-99FA-4EE8-9EA3-1229ED642961}" presName="hierRoot2" presStyleCnt="0">
        <dgm:presLayoutVars>
          <dgm:hierBranch val="init"/>
        </dgm:presLayoutVars>
      </dgm:prSet>
      <dgm:spPr/>
    </dgm:pt>
    <dgm:pt modelId="{31275486-7FDA-4236-9272-E17C16A14DFE}" type="pres">
      <dgm:prSet presAssocID="{06AB648E-99FA-4EE8-9EA3-1229ED642961}" presName="rootComposite2" presStyleCnt="0"/>
      <dgm:spPr/>
    </dgm:pt>
    <dgm:pt modelId="{274F8B21-0127-4C8E-B256-ACC5D24F4DA4}" type="pres">
      <dgm:prSet presAssocID="{06AB648E-99FA-4EE8-9EA3-1229ED64296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97F5AC54-C07D-4F5C-8B55-83BFE13EDD16}" type="pres">
      <dgm:prSet presAssocID="{06AB648E-99FA-4EE8-9EA3-1229ED642961}" presName="topArc2" presStyleLbl="parChTrans1D1" presStyleIdx="8" presStyleCnt="10"/>
      <dgm:spPr/>
    </dgm:pt>
    <dgm:pt modelId="{A8C0E812-9E87-4CE7-B84F-97FAFBD23B3C}" type="pres">
      <dgm:prSet presAssocID="{06AB648E-99FA-4EE8-9EA3-1229ED642961}" presName="bottomArc2" presStyleLbl="parChTrans1D1" presStyleIdx="9" presStyleCnt="10"/>
      <dgm:spPr/>
    </dgm:pt>
    <dgm:pt modelId="{7CBC2EF9-2EF3-4EDA-A67F-876214048EE2}" type="pres">
      <dgm:prSet presAssocID="{06AB648E-99FA-4EE8-9EA3-1229ED642961}" presName="topConnNode2" presStyleLbl="node2" presStyleIdx="0" presStyleCnt="0"/>
      <dgm:spPr/>
      <dgm:t>
        <a:bodyPr/>
        <a:lstStyle/>
        <a:p>
          <a:endParaRPr lang="nb-NO"/>
        </a:p>
      </dgm:t>
    </dgm:pt>
    <dgm:pt modelId="{A754E93D-AE1C-4D0D-A1BD-B50E3654E229}" type="pres">
      <dgm:prSet presAssocID="{06AB648E-99FA-4EE8-9EA3-1229ED642961}" presName="hierChild4" presStyleCnt="0"/>
      <dgm:spPr/>
    </dgm:pt>
    <dgm:pt modelId="{BE2D2058-DE79-4B0D-A1EC-0187CD828259}" type="pres">
      <dgm:prSet presAssocID="{06AB648E-99FA-4EE8-9EA3-1229ED642961}" presName="hierChild5" presStyleCnt="0"/>
      <dgm:spPr/>
    </dgm:pt>
    <dgm:pt modelId="{0D3CC956-EA07-46F4-8EF9-EAE614BA50CC}" type="pres">
      <dgm:prSet presAssocID="{1E87F4EF-D357-427A-B33C-253B8BF51A4C}" presName="hierChild3" presStyleCnt="0"/>
      <dgm:spPr/>
    </dgm:pt>
  </dgm:ptLst>
  <dgm:cxnLst>
    <dgm:cxn modelId="{171D957D-8024-49CC-85E4-4D88877D4A23}" srcId="{8F65C233-033E-4B07-B353-16C69AA0A120}" destId="{1E87F4EF-D357-427A-B33C-253B8BF51A4C}" srcOrd="0" destOrd="0" parTransId="{5583CB3A-CD6B-4EA6-A99A-ADE94986D067}" sibTransId="{5F3FD247-944C-4E01-94A4-7E20E094EB04}"/>
    <dgm:cxn modelId="{3591D9A0-9EFA-4865-A882-3565B20E0FD7}" srcId="{1E87F4EF-D357-427A-B33C-253B8BF51A4C}" destId="{EDD7A6CB-53B7-44F3-B6F3-D33C9608448F}" srcOrd="0" destOrd="0" parTransId="{0B574BC9-6E8E-4BAF-B54A-5C73FFE12508}" sibTransId="{F22EC61E-9BBB-4E99-B061-ECA7F11F915A}"/>
    <dgm:cxn modelId="{113B77BF-69F5-4637-B8EC-BA57B29434A4}" srcId="{1E87F4EF-D357-427A-B33C-253B8BF51A4C}" destId="{3B13641F-872F-4A21-934D-A21062C14506}" srcOrd="1" destOrd="0" parTransId="{B93A9175-798B-4B03-9F77-E89EFB2C8568}" sibTransId="{5DD401D3-661B-4BCE-9B3C-266A18A7839C}"/>
    <dgm:cxn modelId="{D6C57C8A-BDE8-4E95-9EB6-35A8FD566656}" type="presOf" srcId="{06AB648E-99FA-4EE8-9EA3-1229ED642961}" destId="{7CBC2EF9-2EF3-4EDA-A67F-876214048EE2}" srcOrd="1" destOrd="0" presId="urn:microsoft.com/office/officeart/2008/layout/HalfCircleOrganizationChart"/>
    <dgm:cxn modelId="{3F5AF33C-AB47-451B-9FB5-232740DC9C69}" type="presOf" srcId="{1E87F4EF-D357-427A-B33C-253B8BF51A4C}" destId="{D170C852-63E2-40F7-9056-6E03B48B43AA}" srcOrd="1" destOrd="0" presId="urn:microsoft.com/office/officeart/2008/layout/HalfCircleOrganizationChart"/>
    <dgm:cxn modelId="{96EBFED5-3C38-4DE3-A815-213903DF535D}" srcId="{1E87F4EF-D357-427A-B33C-253B8BF51A4C}" destId="{06AB648E-99FA-4EE8-9EA3-1229ED642961}" srcOrd="3" destOrd="0" parTransId="{4E0B113F-46FC-4F3A-98EA-E4CD919F58EB}" sibTransId="{A902CFF7-A414-4A47-8F04-E5D013BC19BD}"/>
    <dgm:cxn modelId="{FC9B93CD-1F50-43F6-AAAE-CBA8DC2678FD}" srcId="{1E87F4EF-D357-427A-B33C-253B8BF51A4C}" destId="{A002D311-9B2B-43D1-BEE9-72387EA306FE}" srcOrd="2" destOrd="0" parTransId="{7B82E9F4-364C-480D-92FC-ACA9DB8FED66}" sibTransId="{E9F8BF0C-74C0-45D9-A002-CF8CA4DE2114}"/>
    <dgm:cxn modelId="{7E67DE36-85D3-4F61-990D-26A73699F895}" type="presOf" srcId="{B93A9175-798B-4B03-9F77-E89EFB2C8568}" destId="{66C9EC14-447D-472E-B890-6DFA6E434FCB}" srcOrd="0" destOrd="0" presId="urn:microsoft.com/office/officeart/2008/layout/HalfCircleOrganizationChart"/>
    <dgm:cxn modelId="{F953E5CD-6C72-4BE5-8CC5-118BAC7A60DD}" type="presOf" srcId="{8F65C233-033E-4B07-B353-16C69AA0A120}" destId="{44F394E3-62CF-42D0-9277-C76FCB0EFD63}" srcOrd="0" destOrd="0" presId="urn:microsoft.com/office/officeart/2008/layout/HalfCircleOrganizationChart"/>
    <dgm:cxn modelId="{36670E2C-FE9B-440C-8096-2AC051CBD9F9}" type="presOf" srcId="{A002D311-9B2B-43D1-BEE9-72387EA306FE}" destId="{C7CA66C0-5038-43AC-8D9B-611835EDA91B}" srcOrd="1" destOrd="0" presId="urn:microsoft.com/office/officeart/2008/layout/HalfCircleOrganizationChart"/>
    <dgm:cxn modelId="{547F8F95-4CC9-443A-8033-9493A0A5D1E1}" type="presOf" srcId="{EDD7A6CB-53B7-44F3-B6F3-D33C9608448F}" destId="{D6135E57-02D0-4082-BEAE-6E6DBF164A39}" srcOrd="1" destOrd="0" presId="urn:microsoft.com/office/officeart/2008/layout/HalfCircleOrganizationChart"/>
    <dgm:cxn modelId="{5077FB5E-68F4-4AF4-98CE-34706BD44CDE}" type="presOf" srcId="{A002D311-9B2B-43D1-BEE9-72387EA306FE}" destId="{C55B1BEE-EB7D-41CD-8A57-37989DF792B6}" srcOrd="0" destOrd="0" presId="urn:microsoft.com/office/officeart/2008/layout/HalfCircleOrganizationChart"/>
    <dgm:cxn modelId="{09E0735B-C100-415D-83EB-554D0257466A}" type="presOf" srcId="{EDD7A6CB-53B7-44F3-B6F3-D33C9608448F}" destId="{BF5C2736-FB5F-4A28-9CFF-12210545F3FB}" srcOrd="0" destOrd="0" presId="urn:microsoft.com/office/officeart/2008/layout/HalfCircleOrganizationChart"/>
    <dgm:cxn modelId="{6DEF45C9-48BC-4806-8688-6452D1A77259}" type="presOf" srcId="{7B82E9F4-364C-480D-92FC-ACA9DB8FED66}" destId="{702790BF-C5C3-4D45-9C4C-8403A08B3815}" srcOrd="0" destOrd="0" presId="urn:microsoft.com/office/officeart/2008/layout/HalfCircleOrganizationChart"/>
    <dgm:cxn modelId="{BB41E2F3-6E42-4A38-A958-4665FBD6CE1A}" type="presOf" srcId="{06AB648E-99FA-4EE8-9EA3-1229ED642961}" destId="{274F8B21-0127-4C8E-B256-ACC5D24F4DA4}" srcOrd="0" destOrd="0" presId="urn:microsoft.com/office/officeart/2008/layout/HalfCircleOrganizationChart"/>
    <dgm:cxn modelId="{B246CD5B-AF11-4EDE-B734-B6073B10812F}" type="presOf" srcId="{1E87F4EF-D357-427A-B33C-253B8BF51A4C}" destId="{2FC69626-BAB3-4B2E-A902-40BE4A083607}" srcOrd="0" destOrd="0" presId="urn:microsoft.com/office/officeart/2008/layout/HalfCircleOrganizationChart"/>
    <dgm:cxn modelId="{9C923741-DFAE-4F09-99F8-D3E5D732CB22}" type="presOf" srcId="{4E0B113F-46FC-4F3A-98EA-E4CD919F58EB}" destId="{C8FC2E7C-092E-4141-B766-7EBDDFBB2498}" srcOrd="0" destOrd="0" presId="urn:microsoft.com/office/officeart/2008/layout/HalfCircleOrganizationChart"/>
    <dgm:cxn modelId="{CE00D529-6025-46BB-B69D-EAC291E4AA33}" type="presOf" srcId="{3B13641F-872F-4A21-934D-A21062C14506}" destId="{91F23889-BE77-47DD-958D-CCEA16EAC5E4}" srcOrd="0" destOrd="0" presId="urn:microsoft.com/office/officeart/2008/layout/HalfCircleOrganizationChart"/>
    <dgm:cxn modelId="{C7802215-3691-448E-81FD-86481FE35830}" type="presOf" srcId="{0B574BC9-6E8E-4BAF-B54A-5C73FFE12508}" destId="{A59E8850-1061-45F2-9FB7-A5E77A38586D}" srcOrd="0" destOrd="0" presId="urn:microsoft.com/office/officeart/2008/layout/HalfCircleOrganizationChart"/>
    <dgm:cxn modelId="{FBB3E71F-58F6-4CBF-8DC4-0E62458A00F4}" type="presOf" srcId="{3B13641F-872F-4A21-934D-A21062C14506}" destId="{2DE0C95B-4BA4-46AC-B305-B691F8F4D346}" srcOrd="1" destOrd="0" presId="urn:microsoft.com/office/officeart/2008/layout/HalfCircleOrganizationChart"/>
    <dgm:cxn modelId="{6EE68C29-9149-4CC3-866A-19664292BA67}" type="presParOf" srcId="{44F394E3-62CF-42D0-9277-C76FCB0EFD63}" destId="{6A571A0B-BB2C-4DC4-AF4F-35AC65709C7E}" srcOrd="0" destOrd="0" presId="urn:microsoft.com/office/officeart/2008/layout/HalfCircleOrganizationChart"/>
    <dgm:cxn modelId="{33E83CF4-FE89-4277-A7E4-BBEA4286F372}" type="presParOf" srcId="{6A571A0B-BB2C-4DC4-AF4F-35AC65709C7E}" destId="{A77B020E-D6A7-4A85-85B7-A3331B5C2948}" srcOrd="0" destOrd="0" presId="urn:microsoft.com/office/officeart/2008/layout/HalfCircleOrganizationChart"/>
    <dgm:cxn modelId="{039DCBA5-B104-46F0-A740-F709091979A6}" type="presParOf" srcId="{A77B020E-D6A7-4A85-85B7-A3331B5C2948}" destId="{2FC69626-BAB3-4B2E-A902-40BE4A083607}" srcOrd="0" destOrd="0" presId="urn:microsoft.com/office/officeart/2008/layout/HalfCircleOrganizationChart"/>
    <dgm:cxn modelId="{9576ABF1-4CF0-4131-AF43-610C3AEC9AC5}" type="presParOf" srcId="{A77B020E-D6A7-4A85-85B7-A3331B5C2948}" destId="{10274493-6757-468B-89F2-3E478D426D5E}" srcOrd="1" destOrd="0" presId="urn:microsoft.com/office/officeart/2008/layout/HalfCircleOrganizationChart"/>
    <dgm:cxn modelId="{17063FEC-F5E4-4580-9695-8043E3A24706}" type="presParOf" srcId="{A77B020E-D6A7-4A85-85B7-A3331B5C2948}" destId="{13C0BABC-6671-465D-89A7-AE1E2AAA2709}" srcOrd="2" destOrd="0" presId="urn:microsoft.com/office/officeart/2008/layout/HalfCircleOrganizationChart"/>
    <dgm:cxn modelId="{F1F63B50-3066-43FF-8DD0-8DE62033A4E8}" type="presParOf" srcId="{A77B020E-D6A7-4A85-85B7-A3331B5C2948}" destId="{D170C852-63E2-40F7-9056-6E03B48B43AA}" srcOrd="3" destOrd="0" presId="urn:microsoft.com/office/officeart/2008/layout/HalfCircleOrganizationChart"/>
    <dgm:cxn modelId="{7B8D0E96-9B28-4A93-A8B6-34F25932347B}" type="presParOf" srcId="{6A571A0B-BB2C-4DC4-AF4F-35AC65709C7E}" destId="{E1A96236-3C62-4FE3-9D60-9448D28E8AA4}" srcOrd="1" destOrd="0" presId="urn:microsoft.com/office/officeart/2008/layout/HalfCircleOrganizationChart"/>
    <dgm:cxn modelId="{F0E12713-566B-4D8A-8ADE-0C5C759924ED}" type="presParOf" srcId="{E1A96236-3C62-4FE3-9D60-9448D28E8AA4}" destId="{A59E8850-1061-45F2-9FB7-A5E77A38586D}" srcOrd="0" destOrd="0" presId="urn:microsoft.com/office/officeart/2008/layout/HalfCircleOrganizationChart"/>
    <dgm:cxn modelId="{CD4563CD-EDEF-4749-9B58-9755243CD447}" type="presParOf" srcId="{E1A96236-3C62-4FE3-9D60-9448D28E8AA4}" destId="{81541D21-FE0F-46F9-A42D-5DF479B223F4}" srcOrd="1" destOrd="0" presId="urn:microsoft.com/office/officeart/2008/layout/HalfCircleOrganizationChart"/>
    <dgm:cxn modelId="{6CB57C28-4BB3-4305-B66F-A1B9FECB7173}" type="presParOf" srcId="{81541D21-FE0F-46F9-A42D-5DF479B223F4}" destId="{47D062B8-74B9-4A5B-8483-7A28C9D156BE}" srcOrd="0" destOrd="0" presId="urn:microsoft.com/office/officeart/2008/layout/HalfCircleOrganizationChart"/>
    <dgm:cxn modelId="{962C4052-FFA8-4263-BF2B-C70B1500412B}" type="presParOf" srcId="{47D062B8-74B9-4A5B-8483-7A28C9D156BE}" destId="{BF5C2736-FB5F-4A28-9CFF-12210545F3FB}" srcOrd="0" destOrd="0" presId="urn:microsoft.com/office/officeart/2008/layout/HalfCircleOrganizationChart"/>
    <dgm:cxn modelId="{5759E76B-7EDC-46CA-8D2C-BB59D18D0E38}" type="presParOf" srcId="{47D062B8-74B9-4A5B-8483-7A28C9D156BE}" destId="{9035D395-0F0B-4001-872A-B850925C88F5}" srcOrd="1" destOrd="0" presId="urn:microsoft.com/office/officeart/2008/layout/HalfCircleOrganizationChart"/>
    <dgm:cxn modelId="{3ED1C980-5965-489D-8F4C-579128808CA4}" type="presParOf" srcId="{47D062B8-74B9-4A5B-8483-7A28C9D156BE}" destId="{0E2C9A09-E237-453D-8770-6355545BD5F0}" srcOrd="2" destOrd="0" presId="urn:microsoft.com/office/officeart/2008/layout/HalfCircleOrganizationChart"/>
    <dgm:cxn modelId="{F7C2A710-F0AC-4EC2-A1B0-06AB8ABF082E}" type="presParOf" srcId="{47D062B8-74B9-4A5B-8483-7A28C9D156BE}" destId="{D6135E57-02D0-4082-BEAE-6E6DBF164A39}" srcOrd="3" destOrd="0" presId="urn:microsoft.com/office/officeart/2008/layout/HalfCircleOrganizationChart"/>
    <dgm:cxn modelId="{17FCC707-5E3A-4F04-8D6B-38172B852F86}" type="presParOf" srcId="{81541D21-FE0F-46F9-A42D-5DF479B223F4}" destId="{2CDDC1F3-6DED-4563-A9BD-86E0B3866794}" srcOrd="1" destOrd="0" presId="urn:microsoft.com/office/officeart/2008/layout/HalfCircleOrganizationChart"/>
    <dgm:cxn modelId="{7119326D-D2A3-4F19-99BA-401D40F22D13}" type="presParOf" srcId="{81541D21-FE0F-46F9-A42D-5DF479B223F4}" destId="{078CE5CD-50FD-4CE2-B4AC-1E6F784C54A0}" srcOrd="2" destOrd="0" presId="urn:microsoft.com/office/officeart/2008/layout/HalfCircleOrganizationChart"/>
    <dgm:cxn modelId="{ABBD5475-76FB-41CC-9019-0BE451C883CA}" type="presParOf" srcId="{E1A96236-3C62-4FE3-9D60-9448D28E8AA4}" destId="{66C9EC14-447D-472E-B890-6DFA6E434FCB}" srcOrd="2" destOrd="0" presId="urn:microsoft.com/office/officeart/2008/layout/HalfCircleOrganizationChart"/>
    <dgm:cxn modelId="{8EF55EEC-AA73-44CC-B72F-01681125EF63}" type="presParOf" srcId="{E1A96236-3C62-4FE3-9D60-9448D28E8AA4}" destId="{3865C4FF-727E-4B2C-A470-52ADD01D1F2B}" srcOrd="3" destOrd="0" presId="urn:microsoft.com/office/officeart/2008/layout/HalfCircleOrganizationChart"/>
    <dgm:cxn modelId="{3E14BBDE-CDCA-4D51-9595-F6400521DAA0}" type="presParOf" srcId="{3865C4FF-727E-4B2C-A470-52ADD01D1F2B}" destId="{D00A5429-5671-41FD-AC87-9C395CFCEF17}" srcOrd="0" destOrd="0" presId="urn:microsoft.com/office/officeart/2008/layout/HalfCircleOrganizationChart"/>
    <dgm:cxn modelId="{4F205143-BFF5-4E46-AF3B-84D58D6B84E3}" type="presParOf" srcId="{D00A5429-5671-41FD-AC87-9C395CFCEF17}" destId="{91F23889-BE77-47DD-958D-CCEA16EAC5E4}" srcOrd="0" destOrd="0" presId="urn:microsoft.com/office/officeart/2008/layout/HalfCircleOrganizationChart"/>
    <dgm:cxn modelId="{89996BDA-DC3F-4909-BA2F-363C5CA3E153}" type="presParOf" srcId="{D00A5429-5671-41FD-AC87-9C395CFCEF17}" destId="{47428C80-3E16-4481-B81B-BFE7C5FB6F46}" srcOrd="1" destOrd="0" presId="urn:microsoft.com/office/officeart/2008/layout/HalfCircleOrganizationChart"/>
    <dgm:cxn modelId="{5E0A1F55-BA3B-43BF-8660-FC62393917B4}" type="presParOf" srcId="{D00A5429-5671-41FD-AC87-9C395CFCEF17}" destId="{C74903D5-0B0A-47BA-9B3C-4EA5096B37FC}" srcOrd="2" destOrd="0" presId="urn:microsoft.com/office/officeart/2008/layout/HalfCircleOrganizationChart"/>
    <dgm:cxn modelId="{D174D484-2DF9-46D8-B08D-D3D61B600EE7}" type="presParOf" srcId="{D00A5429-5671-41FD-AC87-9C395CFCEF17}" destId="{2DE0C95B-4BA4-46AC-B305-B691F8F4D346}" srcOrd="3" destOrd="0" presId="urn:microsoft.com/office/officeart/2008/layout/HalfCircleOrganizationChart"/>
    <dgm:cxn modelId="{B599C2C9-1B45-4289-9378-6541768F9E24}" type="presParOf" srcId="{3865C4FF-727E-4B2C-A470-52ADD01D1F2B}" destId="{33C90E62-793D-4881-8059-91A3FF87634F}" srcOrd="1" destOrd="0" presId="urn:microsoft.com/office/officeart/2008/layout/HalfCircleOrganizationChart"/>
    <dgm:cxn modelId="{21062D6F-68C9-4498-8230-B05403686D4C}" type="presParOf" srcId="{3865C4FF-727E-4B2C-A470-52ADD01D1F2B}" destId="{E1FA297C-2533-40D7-B88F-BDA0FBDCA14D}" srcOrd="2" destOrd="0" presId="urn:microsoft.com/office/officeart/2008/layout/HalfCircleOrganizationChart"/>
    <dgm:cxn modelId="{A41191B6-D85C-40D9-B47C-0BCA28C87D8A}" type="presParOf" srcId="{E1A96236-3C62-4FE3-9D60-9448D28E8AA4}" destId="{702790BF-C5C3-4D45-9C4C-8403A08B3815}" srcOrd="4" destOrd="0" presId="urn:microsoft.com/office/officeart/2008/layout/HalfCircleOrganizationChart"/>
    <dgm:cxn modelId="{056B915D-4345-468D-89FC-37981D3580BD}" type="presParOf" srcId="{E1A96236-3C62-4FE3-9D60-9448D28E8AA4}" destId="{1824CF16-B5B4-4A92-82FC-C2F3DBCF4911}" srcOrd="5" destOrd="0" presId="urn:microsoft.com/office/officeart/2008/layout/HalfCircleOrganizationChart"/>
    <dgm:cxn modelId="{BF8496CF-43BA-497A-8FC1-403450443482}" type="presParOf" srcId="{1824CF16-B5B4-4A92-82FC-C2F3DBCF4911}" destId="{9907C41D-0984-44EB-9DC1-2085E645A289}" srcOrd="0" destOrd="0" presId="urn:microsoft.com/office/officeart/2008/layout/HalfCircleOrganizationChart"/>
    <dgm:cxn modelId="{6EF01F6A-5CC3-45DF-9D31-892F967C45BE}" type="presParOf" srcId="{9907C41D-0984-44EB-9DC1-2085E645A289}" destId="{C55B1BEE-EB7D-41CD-8A57-37989DF792B6}" srcOrd="0" destOrd="0" presId="urn:microsoft.com/office/officeart/2008/layout/HalfCircleOrganizationChart"/>
    <dgm:cxn modelId="{162FDFAB-500A-4BFD-A271-04137200DE0E}" type="presParOf" srcId="{9907C41D-0984-44EB-9DC1-2085E645A289}" destId="{417FDA0E-280F-4DD8-872D-C174F22DC076}" srcOrd="1" destOrd="0" presId="urn:microsoft.com/office/officeart/2008/layout/HalfCircleOrganizationChart"/>
    <dgm:cxn modelId="{87384480-D0C5-41A1-BF89-3311F2988EC6}" type="presParOf" srcId="{9907C41D-0984-44EB-9DC1-2085E645A289}" destId="{F529F0D6-721F-4E4A-BA5C-191B50E00AEA}" srcOrd="2" destOrd="0" presId="urn:microsoft.com/office/officeart/2008/layout/HalfCircleOrganizationChart"/>
    <dgm:cxn modelId="{CE54E98B-E38D-43D2-A91C-725A358B09CC}" type="presParOf" srcId="{9907C41D-0984-44EB-9DC1-2085E645A289}" destId="{C7CA66C0-5038-43AC-8D9B-611835EDA91B}" srcOrd="3" destOrd="0" presId="urn:microsoft.com/office/officeart/2008/layout/HalfCircleOrganizationChart"/>
    <dgm:cxn modelId="{6173B272-1CF9-464D-8CA3-F9E078705F80}" type="presParOf" srcId="{1824CF16-B5B4-4A92-82FC-C2F3DBCF4911}" destId="{EF9923F0-C388-4219-8981-901D0B96A91A}" srcOrd="1" destOrd="0" presId="urn:microsoft.com/office/officeart/2008/layout/HalfCircleOrganizationChart"/>
    <dgm:cxn modelId="{F455CFFD-FCBB-4C04-98F4-B9B1EF637CED}" type="presParOf" srcId="{1824CF16-B5B4-4A92-82FC-C2F3DBCF4911}" destId="{FFFF0A97-CD0C-47AC-9F49-AFFD6C4C1A98}" srcOrd="2" destOrd="0" presId="urn:microsoft.com/office/officeart/2008/layout/HalfCircleOrganizationChart"/>
    <dgm:cxn modelId="{88F37E7F-6135-43F4-963A-BAB5EA71F38A}" type="presParOf" srcId="{E1A96236-3C62-4FE3-9D60-9448D28E8AA4}" destId="{C8FC2E7C-092E-4141-B766-7EBDDFBB2498}" srcOrd="6" destOrd="0" presId="urn:microsoft.com/office/officeart/2008/layout/HalfCircleOrganizationChart"/>
    <dgm:cxn modelId="{ABA0F8FB-34C9-4852-A9AC-3EF6C0D681FA}" type="presParOf" srcId="{E1A96236-3C62-4FE3-9D60-9448D28E8AA4}" destId="{6B5FCB29-3732-4D9E-95EB-225CC2A041FB}" srcOrd="7" destOrd="0" presId="urn:microsoft.com/office/officeart/2008/layout/HalfCircleOrganizationChart"/>
    <dgm:cxn modelId="{8450E03C-CAAB-48AF-82D3-ED4E2BC9D883}" type="presParOf" srcId="{6B5FCB29-3732-4D9E-95EB-225CC2A041FB}" destId="{31275486-7FDA-4236-9272-E17C16A14DFE}" srcOrd="0" destOrd="0" presId="urn:microsoft.com/office/officeart/2008/layout/HalfCircleOrganizationChart"/>
    <dgm:cxn modelId="{C94D5B2B-1BA8-4C63-A13B-6706D42E7BEB}" type="presParOf" srcId="{31275486-7FDA-4236-9272-E17C16A14DFE}" destId="{274F8B21-0127-4C8E-B256-ACC5D24F4DA4}" srcOrd="0" destOrd="0" presId="urn:microsoft.com/office/officeart/2008/layout/HalfCircleOrganizationChart"/>
    <dgm:cxn modelId="{711A1B17-13E6-4130-A983-7713B39E1BDD}" type="presParOf" srcId="{31275486-7FDA-4236-9272-E17C16A14DFE}" destId="{97F5AC54-C07D-4F5C-8B55-83BFE13EDD16}" srcOrd="1" destOrd="0" presId="urn:microsoft.com/office/officeart/2008/layout/HalfCircleOrganizationChart"/>
    <dgm:cxn modelId="{CC8AC9E7-97BA-49F2-8B80-D343BAD4312B}" type="presParOf" srcId="{31275486-7FDA-4236-9272-E17C16A14DFE}" destId="{A8C0E812-9E87-4CE7-B84F-97FAFBD23B3C}" srcOrd="2" destOrd="0" presId="urn:microsoft.com/office/officeart/2008/layout/HalfCircleOrganizationChart"/>
    <dgm:cxn modelId="{E51CFFC9-C2E7-4DE1-B029-4C8B822B2E8E}" type="presParOf" srcId="{31275486-7FDA-4236-9272-E17C16A14DFE}" destId="{7CBC2EF9-2EF3-4EDA-A67F-876214048EE2}" srcOrd="3" destOrd="0" presId="urn:microsoft.com/office/officeart/2008/layout/HalfCircleOrganizationChart"/>
    <dgm:cxn modelId="{B5E696F7-AF3C-4DDE-B7EA-9A3D89E49EEA}" type="presParOf" srcId="{6B5FCB29-3732-4D9E-95EB-225CC2A041FB}" destId="{A754E93D-AE1C-4D0D-A1BD-B50E3654E229}" srcOrd="1" destOrd="0" presId="urn:microsoft.com/office/officeart/2008/layout/HalfCircleOrganizationChart"/>
    <dgm:cxn modelId="{D71D24CE-A3A1-4932-ACCC-2A7FB36DBD6D}" type="presParOf" srcId="{6B5FCB29-3732-4D9E-95EB-225CC2A041FB}" destId="{BE2D2058-DE79-4B0D-A1EC-0187CD828259}" srcOrd="2" destOrd="0" presId="urn:microsoft.com/office/officeart/2008/layout/HalfCircleOrganizationChart"/>
    <dgm:cxn modelId="{D63D451C-1587-4D35-BB41-CB204081A3F4}" type="presParOf" srcId="{6A571A0B-BB2C-4DC4-AF4F-35AC65709C7E}" destId="{0D3CC956-EA07-46F4-8EF9-EAE614BA50CC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65C233-033E-4B07-B353-16C69AA0A12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1E87F4EF-D357-427A-B33C-253B8BF51A4C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KONKURRANSE-FORTINN</a:t>
          </a:r>
        </a:p>
      </dgm:t>
    </dgm:pt>
    <dgm:pt modelId="{5583CB3A-CD6B-4EA6-A99A-ADE94986D067}" type="parTrans" cxnId="{171D957D-8024-49CC-85E4-4D88877D4A23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5F3FD247-944C-4E01-94A4-7E20E094EB04}" type="sibTrans" cxnId="{171D957D-8024-49CC-85E4-4D88877D4A23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EDD7A6CB-53B7-44F3-B6F3-D33C9608448F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SVEISE-HASTIGHET</a:t>
          </a:r>
        </a:p>
      </dgm:t>
    </dgm:pt>
    <dgm:pt modelId="{0B574BC9-6E8E-4BAF-B54A-5C73FFE12508}" type="parTrans" cxnId="{3591D9A0-9EFA-4865-A882-3565B20E0FD7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F22EC61E-9BBB-4E99-B061-ECA7F11F915A}" type="sibTrans" cxnId="{3591D9A0-9EFA-4865-A882-3565B20E0FD7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3B13641F-872F-4A21-934D-A21062C14506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SVEISE-BINDING</a:t>
          </a:r>
        </a:p>
      </dgm:t>
    </dgm:pt>
    <dgm:pt modelId="{B93A9175-798B-4B03-9F77-E89EFB2C8568}" type="parTrans" cxnId="{113B77BF-69F5-4637-B8EC-BA57B29434A4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5DD401D3-661B-4BCE-9B3C-266A18A7839C}" type="sibTrans" cxnId="{113B77BF-69F5-4637-B8EC-BA57B29434A4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A002D311-9B2B-43D1-BEE9-72387EA306FE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MATERIAL-EGENSKAPER</a:t>
          </a:r>
        </a:p>
      </dgm:t>
    </dgm:pt>
    <dgm:pt modelId="{7B82E9F4-364C-480D-92FC-ACA9DB8FED66}" type="parTrans" cxnId="{FC9B93CD-1F50-43F6-AAAE-CBA8DC2678F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E9F8BF0C-74C0-45D9-A002-CF8CA4DE2114}" type="sibTrans" cxnId="{FC9B93CD-1F50-43F6-AAAE-CBA8DC2678F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06AB648E-99FA-4EE8-9EA3-1229ED642961}">
      <dgm:prSet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REDESIGN</a:t>
          </a:r>
        </a:p>
      </dgm:t>
    </dgm:pt>
    <dgm:pt modelId="{4E0B113F-46FC-4F3A-98EA-E4CD919F58EB}" type="parTrans" cxnId="{96EBFED5-3C38-4DE3-A815-213903DF535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A902CFF7-A414-4A47-8F04-E5D013BC19BD}" type="sibTrans" cxnId="{96EBFED5-3C38-4DE3-A815-213903DF535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44F394E3-62CF-42D0-9277-C76FCB0EFD63}" type="pres">
      <dgm:prSet presAssocID="{8F65C233-033E-4B07-B353-16C69AA0A12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b-NO"/>
        </a:p>
      </dgm:t>
    </dgm:pt>
    <dgm:pt modelId="{6A571A0B-BB2C-4DC4-AF4F-35AC65709C7E}" type="pres">
      <dgm:prSet presAssocID="{1E87F4EF-D357-427A-B33C-253B8BF51A4C}" presName="hierRoot1" presStyleCnt="0">
        <dgm:presLayoutVars>
          <dgm:hierBranch val="init"/>
        </dgm:presLayoutVars>
      </dgm:prSet>
      <dgm:spPr/>
    </dgm:pt>
    <dgm:pt modelId="{A77B020E-D6A7-4A85-85B7-A3331B5C2948}" type="pres">
      <dgm:prSet presAssocID="{1E87F4EF-D357-427A-B33C-253B8BF51A4C}" presName="rootComposite1" presStyleCnt="0"/>
      <dgm:spPr/>
    </dgm:pt>
    <dgm:pt modelId="{2FC69626-BAB3-4B2E-A902-40BE4A083607}" type="pres">
      <dgm:prSet presAssocID="{1E87F4EF-D357-427A-B33C-253B8BF51A4C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10274493-6757-468B-89F2-3E478D426D5E}" type="pres">
      <dgm:prSet presAssocID="{1E87F4EF-D357-427A-B33C-253B8BF51A4C}" presName="topArc1" presStyleLbl="parChTrans1D1" presStyleIdx="0" presStyleCnt="10"/>
      <dgm:spPr/>
    </dgm:pt>
    <dgm:pt modelId="{13C0BABC-6671-465D-89A7-AE1E2AAA2709}" type="pres">
      <dgm:prSet presAssocID="{1E87F4EF-D357-427A-B33C-253B8BF51A4C}" presName="bottomArc1" presStyleLbl="parChTrans1D1" presStyleIdx="1" presStyleCnt="10"/>
      <dgm:spPr/>
    </dgm:pt>
    <dgm:pt modelId="{D170C852-63E2-40F7-9056-6E03B48B43AA}" type="pres">
      <dgm:prSet presAssocID="{1E87F4EF-D357-427A-B33C-253B8BF51A4C}" presName="topConnNode1" presStyleLbl="node1" presStyleIdx="0" presStyleCnt="0"/>
      <dgm:spPr/>
      <dgm:t>
        <a:bodyPr/>
        <a:lstStyle/>
        <a:p>
          <a:endParaRPr lang="nb-NO"/>
        </a:p>
      </dgm:t>
    </dgm:pt>
    <dgm:pt modelId="{E1A96236-3C62-4FE3-9D60-9448D28E8AA4}" type="pres">
      <dgm:prSet presAssocID="{1E87F4EF-D357-427A-B33C-253B8BF51A4C}" presName="hierChild2" presStyleCnt="0"/>
      <dgm:spPr/>
    </dgm:pt>
    <dgm:pt modelId="{A59E8850-1061-45F2-9FB7-A5E77A38586D}" type="pres">
      <dgm:prSet presAssocID="{0B574BC9-6E8E-4BAF-B54A-5C73FFE12508}" presName="Name28" presStyleLbl="parChTrans1D2" presStyleIdx="0" presStyleCnt="4"/>
      <dgm:spPr/>
      <dgm:t>
        <a:bodyPr/>
        <a:lstStyle/>
        <a:p>
          <a:endParaRPr lang="nb-NO"/>
        </a:p>
      </dgm:t>
    </dgm:pt>
    <dgm:pt modelId="{81541D21-FE0F-46F9-A42D-5DF479B223F4}" type="pres">
      <dgm:prSet presAssocID="{EDD7A6CB-53B7-44F3-B6F3-D33C9608448F}" presName="hierRoot2" presStyleCnt="0">
        <dgm:presLayoutVars>
          <dgm:hierBranch val="init"/>
        </dgm:presLayoutVars>
      </dgm:prSet>
      <dgm:spPr/>
    </dgm:pt>
    <dgm:pt modelId="{47D062B8-74B9-4A5B-8483-7A28C9D156BE}" type="pres">
      <dgm:prSet presAssocID="{EDD7A6CB-53B7-44F3-B6F3-D33C9608448F}" presName="rootComposite2" presStyleCnt="0"/>
      <dgm:spPr/>
    </dgm:pt>
    <dgm:pt modelId="{BF5C2736-FB5F-4A28-9CFF-12210545F3FB}" type="pres">
      <dgm:prSet presAssocID="{EDD7A6CB-53B7-44F3-B6F3-D33C9608448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9035D395-0F0B-4001-872A-B850925C88F5}" type="pres">
      <dgm:prSet presAssocID="{EDD7A6CB-53B7-44F3-B6F3-D33C9608448F}" presName="topArc2" presStyleLbl="parChTrans1D1" presStyleIdx="2" presStyleCnt="10"/>
      <dgm:spPr/>
    </dgm:pt>
    <dgm:pt modelId="{0E2C9A09-E237-453D-8770-6355545BD5F0}" type="pres">
      <dgm:prSet presAssocID="{EDD7A6CB-53B7-44F3-B6F3-D33C9608448F}" presName="bottomArc2" presStyleLbl="parChTrans1D1" presStyleIdx="3" presStyleCnt="10"/>
      <dgm:spPr/>
    </dgm:pt>
    <dgm:pt modelId="{D6135E57-02D0-4082-BEAE-6E6DBF164A39}" type="pres">
      <dgm:prSet presAssocID="{EDD7A6CB-53B7-44F3-B6F3-D33C9608448F}" presName="topConnNode2" presStyleLbl="node2" presStyleIdx="0" presStyleCnt="0"/>
      <dgm:spPr/>
      <dgm:t>
        <a:bodyPr/>
        <a:lstStyle/>
        <a:p>
          <a:endParaRPr lang="nb-NO"/>
        </a:p>
      </dgm:t>
    </dgm:pt>
    <dgm:pt modelId="{2CDDC1F3-6DED-4563-A9BD-86E0B3866794}" type="pres">
      <dgm:prSet presAssocID="{EDD7A6CB-53B7-44F3-B6F3-D33C9608448F}" presName="hierChild4" presStyleCnt="0"/>
      <dgm:spPr/>
    </dgm:pt>
    <dgm:pt modelId="{078CE5CD-50FD-4CE2-B4AC-1E6F784C54A0}" type="pres">
      <dgm:prSet presAssocID="{EDD7A6CB-53B7-44F3-B6F3-D33C9608448F}" presName="hierChild5" presStyleCnt="0"/>
      <dgm:spPr/>
    </dgm:pt>
    <dgm:pt modelId="{66C9EC14-447D-472E-B890-6DFA6E434FCB}" type="pres">
      <dgm:prSet presAssocID="{B93A9175-798B-4B03-9F77-E89EFB2C8568}" presName="Name28" presStyleLbl="parChTrans1D2" presStyleIdx="1" presStyleCnt="4"/>
      <dgm:spPr/>
      <dgm:t>
        <a:bodyPr/>
        <a:lstStyle/>
        <a:p>
          <a:endParaRPr lang="nb-NO"/>
        </a:p>
      </dgm:t>
    </dgm:pt>
    <dgm:pt modelId="{3865C4FF-727E-4B2C-A470-52ADD01D1F2B}" type="pres">
      <dgm:prSet presAssocID="{3B13641F-872F-4A21-934D-A21062C14506}" presName="hierRoot2" presStyleCnt="0">
        <dgm:presLayoutVars>
          <dgm:hierBranch val="init"/>
        </dgm:presLayoutVars>
      </dgm:prSet>
      <dgm:spPr/>
    </dgm:pt>
    <dgm:pt modelId="{D00A5429-5671-41FD-AC87-9C395CFCEF17}" type="pres">
      <dgm:prSet presAssocID="{3B13641F-872F-4A21-934D-A21062C14506}" presName="rootComposite2" presStyleCnt="0"/>
      <dgm:spPr/>
    </dgm:pt>
    <dgm:pt modelId="{91F23889-BE77-47DD-958D-CCEA16EAC5E4}" type="pres">
      <dgm:prSet presAssocID="{3B13641F-872F-4A21-934D-A21062C1450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47428C80-3E16-4481-B81B-BFE7C5FB6F46}" type="pres">
      <dgm:prSet presAssocID="{3B13641F-872F-4A21-934D-A21062C14506}" presName="topArc2" presStyleLbl="parChTrans1D1" presStyleIdx="4" presStyleCnt="10"/>
      <dgm:spPr/>
    </dgm:pt>
    <dgm:pt modelId="{C74903D5-0B0A-47BA-9B3C-4EA5096B37FC}" type="pres">
      <dgm:prSet presAssocID="{3B13641F-872F-4A21-934D-A21062C14506}" presName="bottomArc2" presStyleLbl="parChTrans1D1" presStyleIdx="5" presStyleCnt="10"/>
      <dgm:spPr/>
    </dgm:pt>
    <dgm:pt modelId="{2DE0C95B-4BA4-46AC-B305-B691F8F4D346}" type="pres">
      <dgm:prSet presAssocID="{3B13641F-872F-4A21-934D-A21062C14506}" presName="topConnNode2" presStyleLbl="node2" presStyleIdx="0" presStyleCnt="0"/>
      <dgm:spPr/>
      <dgm:t>
        <a:bodyPr/>
        <a:lstStyle/>
        <a:p>
          <a:endParaRPr lang="nb-NO"/>
        </a:p>
      </dgm:t>
    </dgm:pt>
    <dgm:pt modelId="{33C90E62-793D-4881-8059-91A3FF87634F}" type="pres">
      <dgm:prSet presAssocID="{3B13641F-872F-4A21-934D-A21062C14506}" presName="hierChild4" presStyleCnt="0"/>
      <dgm:spPr/>
    </dgm:pt>
    <dgm:pt modelId="{E1FA297C-2533-40D7-B88F-BDA0FBDCA14D}" type="pres">
      <dgm:prSet presAssocID="{3B13641F-872F-4A21-934D-A21062C14506}" presName="hierChild5" presStyleCnt="0"/>
      <dgm:spPr/>
    </dgm:pt>
    <dgm:pt modelId="{702790BF-C5C3-4D45-9C4C-8403A08B3815}" type="pres">
      <dgm:prSet presAssocID="{7B82E9F4-364C-480D-92FC-ACA9DB8FED66}" presName="Name28" presStyleLbl="parChTrans1D2" presStyleIdx="2" presStyleCnt="4"/>
      <dgm:spPr/>
      <dgm:t>
        <a:bodyPr/>
        <a:lstStyle/>
        <a:p>
          <a:endParaRPr lang="nb-NO"/>
        </a:p>
      </dgm:t>
    </dgm:pt>
    <dgm:pt modelId="{1824CF16-B5B4-4A92-82FC-C2F3DBCF4911}" type="pres">
      <dgm:prSet presAssocID="{A002D311-9B2B-43D1-BEE9-72387EA306FE}" presName="hierRoot2" presStyleCnt="0">
        <dgm:presLayoutVars>
          <dgm:hierBranch val="init"/>
        </dgm:presLayoutVars>
      </dgm:prSet>
      <dgm:spPr/>
    </dgm:pt>
    <dgm:pt modelId="{9907C41D-0984-44EB-9DC1-2085E645A289}" type="pres">
      <dgm:prSet presAssocID="{A002D311-9B2B-43D1-BEE9-72387EA306FE}" presName="rootComposite2" presStyleCnt="0"/>
      <dgm:spPr/>
    </dgm:pt>
    <dgm:pt modelId="{C55B1BEE-EB7D-41CD-8A57-37989DF792B6}" type="pres">
      <dgm:prSet presAssocID="{A002D311-9B2B-43D1-BEE9-72387EA306F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417FDA0E-280F-4DD8-872D-C174F22DC076}" type="pres">
      <dgm:prSet presAssocID="{A002D311-9B2B-43D1-BEE9-72387EA306FE}" presName="topArc2" presStyleLbl="parChTrans1D1" presStyleIdx="6" presStyleCnt="10"/>
      <dgm:spPr/>
    </dgm:pt>
    <dgm:pt modelId="{F529F0D6-721F-4E4A-BA5C-191B50E00AEA}" type="pres">
      <dgm:prSet presAssocID="{A002D311-9B2B-43D1-BEE9-72387EA306FE}" presName="bottomArc2" presStyleLbl="parChTrans1D1" presStyleIdx="7" presStyleCnt="10"/>
      <dgm:spPr/>
    </dgm:pt>
    <dgm:pt modelId="{C7CA66C0-5038-43AC-8D9B-611835EDA91B}" type="pres">
      <dgm:prSet presAssocID="{A002D311-9B2B-43D1-BEE9-72387EA306FE}" presName="topConnNode2" presStyleLbl="node2" presStyleIdx="0" presStyleCnt="0"/>
      <dgm:spPr/>
      <dgm:t>
        <a:bodyPr/>
        <a:lstStyle/>
        <a:p>
          <a:endParaRPr lang="nb-NO"/>
        </a:p>
      </dgm:t>
    </dgm:pt>
    <dgm:pt modelId="{EF9923F0-C388-4219-8981-901D0B96A91A}" type="pres">
      <dgm:prSet presAssocID="{A002D311-9B2B-43D1-BEE9-72387EA306FE}" presName="hierChild4" presStyleCnt="0"/>
      <dgm:spPr/>
    </dgm:pt>
    <dgm:pt modelId="{FFFF0A97-CD0C-47AC-9F49-AFFD6C4C1A98}" type="pres">
      <dgm:prSet presAssocID="{A002D311-9B2B-43D1-BEE9-72387EA306FE}" presName="hierChild5" presStyleCnt="0"/>
      <dgm:spPr/>
    </dgm:pt>
    <dgm:pt modelId="{C8FC2E7C-092E-4141-B766-7EBDDFBB2498}" type="pres">
      <dgm:prSet presAssocID="{4E0B113F-46FC-4F3A-98EA-E4CD919F58EB}" presName="Name28" presStyleLbl="parChTrans1D2" presStyleIdx="3" presStyleCnt="4"/>
      <dgm:spPr/>
      <dgm:t>
        <a:bodyPr/>
        <a:lstStyle/>
        <a:p>
          <a:endParaRPr lang="nb-NO"/>
        </a:p>
      </dgm:t>
    </dgm:pt>
    <dgm:pt modelId="{6B5FCB29-3732-4D9E-95EB-225CC2A041FB}" type="pres">
      <dgm:prSet presAssocID="{06AB648E-99FA-4EE8-9EA3-1229ED642961}" presName="hierRoot2" presStyleCnt="0">
        <dgm:presLayoutVars>
          <dgm:hierBranch val="init"/>
        </dgm:presLayoutVars>
      </dgm:prSet>
      <dgm:spPr/>
    </dgm:pt>
    <dgm:pt modelId="{31275486-7FDA-4236-9272-E17C16A14DFE}" type="pres">
      <dgm:prSet presAssocID="{06AB648E-99FA-4EE8-9EA3-1229ED642961}" presName="rootComposite2" presStyleCnt="0"/>
      <dgm:spPr/>
    </dgm:pt>
    <dgm:pt modelId="{274F8B21-0127-4C8E-B256-ACC5D24F4DA4}" type="pres">
      <dgm:prSet presAssocID="{06AB648E-99FA-4EE8-9EA3-1229ED64296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97F5AC54-C07D-4F5C-8B55-83BFE13EDD16}" type="pres">
      <dgm:prSet presAssocID="{06AB648E-99FA-4EE8-9EA3-1229ED642961}" presName="topArc2" presStyleLbl="parChTrans1D1" presStyleIdx="8" presStyleCnt="10"/>
      <dgm:spPr/>
    </dgm:pt>
    <dgm:pt modelId="{A8C0E812-9E87-4CE7-B84F-97FAFBD23B3C}" type="pres">
      <dgm:prSet presAssocID="{06AB648E-99FA-4EE8-9EA3-1229ED642961}" presName="bottomArc2" presStyleLbl="parChTrans1D1" presStyleIdx="9" presStyleCnt="10"/>
      <dgm:spPr/>
    </dgm:pt>
    <dgm:pt modelId="{7CBC2EF9-2EF3-4EDA-A67F-876214048EE2}" type="pres">
      <dgm:prSet presAssocID="{06AB648E-99FA-4EE8-9EA3-1229ED642961}" presName="topConnNode2" presStyleLbl="node2" presStyleIdx="0" presStyleCnt="0"/>
      <dgm:spPr/>
      <dgm:t>
        <a:bodyPr/>
        <a:lstStyle/>
        <a:p>
          <a:endParaRPr lang="nb-NO"/>
        </a:p>
      </dgm:t>
    </dgm:pt>
    <dgm:pt modelId="{A754E93D-AE1C-4D0D-A1BD-B50E3654E229}" type="pres">
      <dgm:prSet presAssocID="{06AB648E-99FA-4EE8-9EA3-1229ED642961}" presName="hierChild4" presStyleCnt="0"/>
      <dgm:spPr/>
    </dgm:pt>
    <dgm:pt modelId="{BE2D2058-DE79-4B0D-A1EC-0187CD828259}" type="pres">
      <dgm:prSet presAssocID="{06AB648E-99FA-4EE8-9EA3-1229ED642961}" presName="hierChild5" presStyleCnt="0"/>
      <dgm:spPr/>
    </dgm:pt>
    <dgm:pt modelId="{0D3CC956-EA07-46F4-8EF9-EAE614BA50CC}" type="pres">
      <dgm:prSet presAssocID="{1E87F4EF-D357-427A-B33C-253B8BF51A4C}" presName="hierChild3" presStyleCnt="0"/>
      <dgm:spPr/>
    </dgm:pt>
  </dgm:ptLst>
  <dgm:cxnLst>
    <dgm:cxn modelId="{171D957D-8024-49CC-85E4-4D88877D4A23}" srcId="{8F65C233-033E-4B07-B353-16C69AA0A120}" destId="{1E87F4EF-D357-427A-B33C-253B8BF51A4C}" srcOrd="0" destOrd="0" parTransId="{5583CB3A-CD6B-4EA6-A99A-ADE94986D067}" sibTransId="{5F3FD247-944C-4E01-94A4-7E20E094EB04}"/>
    <dgm:cxn modelId="{440345FE-AC5B-4B50-89E5-C3A34FD9ED4D}" type="presOf" srcId="{06AB648E-99FA-4EE8-9EA3-1229ED642961}" destId="{7CBC2EF9-2EF3-4EDA-A67F-876214048EE2}" srcOrd="1" destOrd="0" presId="urn:microsoft.com/office/officeart/2008/layout/HalfCircleOrganizationChart"/>
    <dgm:cxn modelId="{8FF2CFBB-448D-42D7-AE6A-9D6EB764E70F}" type="presOf" srcId="{1E87F4EF-D357-427A-B33C-253B8BF51A4C}" destId="{2FC69626-BAB3-4B2E-A902-40BE4A083607}" srcOrd="0" destOrd="0" presId="urn:microsoft.com/office/officeart/2008/layout/HalfCircleOrganizationChart"/>
    <dgm:cxn modelId="{3591D9A0-9EFA-4865-A882-3565B20E0FD7}" srcId="{1E87F4EF-D357-427A-B33C-253B8BF51A4C}" destId="{EDD7A6CB-53B7-44F3-B6F3-D33C9608448F}" srcOrd="0" destOrd="0" parTransId="{0B574BC9-6E8E-4BAF-B54A-5C73FFE12508}" sibTransId="{F22EC61E-9BBB-4E99-B061-ECA7F11F915A}"/>
    <dgm:cxn modelId="{8BE89F22-0A52-42EC-9261-651C2AD95A4E}" type="presOf" srcId="{8F65C233-033E-4B07-B353-16C69AA0A120}" destId="{44F394E3-62CF-42D0-9277-C76FCB0EFD63}" srcOrd="0" destOrd="0" presId="urn:microsoft.com/office/officeart/2008/layout/HalfCircleOrganizationChart"/>
    <dgm:cxn modelId="{113B77BF-69F5-4637-B8EC-BA57B29434A4}" srcId="{1E87F4EF-D357-427A-B33C-253B8BF51A4C}" destId="{3B13641F-872F-4A21-934D-A21062C14506}" srcOrd="1" destOrd="0" parTransId="{B93A9175-798B-4B03-9F77-E89EFB2C8568}" sibTransId="{5DD401D3-661B-4BCE-9B3C-266A18A7839C}"/>
    <dgm:cxn modelId="{D399515C-2F49-48C1-AAF1-8781BBF3B333}" type="presOf" srcId="{A002D311-9B2B-43D1-BEE9-72387EA306FE}" destId="{C55B1BEE-EB7D-41CD-8A57-37989DF792B6}" srcOrd="0" destOrd="0" presId="urn:microsoft.com/office/officeart/2008/layout/HalfCircleOrganizationChart"/>
    <dgm:cxn modelId="{88EE2530-BE5C-4786-BB22-9D56681FE9B8}" type="presOf" srcId="{4E0B113F-46FC-4F3A-98EA-E4CD919F58EB}" destId="{C8FC2E7C-092E-4141-B766-7EBDDFBB2498}" srcOrd="0" destOrd="0" presId="urn:microsoft.com/office/officeart/2008/layout/HalfCircleOrganizationChart"/>
    <dgm:cxn modelId="{5CBEDC3C-2475-49BA-A4EC-891CB48D8672}" type="presOf" srcId="{06AB648E-99FA-4EE8-9EA3-1229ED642961}" destId="{274F8B21-0127-4C8E-B256-ACC5D24F4DA4}" srcOrd="0" destOrd="0" presId="urn:microsoft.com/office/officeart/2008/layout/HalfCircleOrganizationChart"/>
    <dgm:cxn modelId="{96EBFED5-3C38-4DE3-A815-213903DF535D}" srcId="{1E87F4EF-D357-427A-B33C-253B8BF51A4C}" destId="{06AB648E-99FA-4EE8-9EA3-1229ED642961}" srcOrd="3" destOrd="0" parTransId="{4E0B113F-46FC-4F3A-98EA-E4CD919F58EB}" sibTransId="{A902CFF7-A414-4A47-8F04-E5D013BC19BD}"/>
    <dgm:cxn modelId="{FC9B93CD-1F50-43F6-AAAE-CBA8DC2678FD}" srcId="{1E87F4EF-D357-427A-B33C-253B8BF51A4C}" destId="{A002D311-9B2B-43D1-BEE9-72387EA306FE}" srcOrd="2" destOrd="0" parTransId="{7B82E9F4-364C-480D-92FC-ACA9DB8FED66}" sibTransId="{E9F8BF0C-74C0-45D9-A002-CF8CA4DE2114}"/>
    <dgm:cxn modelId="{7D69CA66-76E6-42CD-8591-CDE9497A28D3}" type="presOf" srcId="{A002D311-9B2B-43D1-BEE9-72387EA306FE}" destId="{C7CA66C0-5038-43AC-8D9B-611835EDA91B}" srcOrd="1" destOrd="0" presId="urn:microsoft.com/office/officeart/2008/layout/HalfCircleOrganizationChart"/>
    <dgm:cxn modelId="{E9304BFE-1EA5-47AB-9556-826B633EE99A}" type="presOf" srcId="{1E87F4EF-D357-427A-B33C-253B8BF51A4C}" destId="{D170C852-63E2-40F7-9056-6E03B48B43AA}" srcOrd="1" destOrd="0" presId="urn:microsoft.com/office/officeart/2008/layout/HalfCircleOrganizationChart"/>
    <dgm:cxn modelId="{E188D27F-BB32-4A46-A8CF-CE567307D25A}" type="presOf" srcId="{EDD7A6CB-53B7-44F3-B6F3-D33C9608448F}" destId="{BF5C2736-FB5F-4A28-9CFF-12210545F3FB}" srcOrd="0" destOrd="0" presId="urn:microsoft.com/office/officeart/2008/layout/HalfCircleOrganizationChart"/>
    <dgm:cxn modelId="{88E7A960-E7AA-43AA-9DEC-06A712804765}" type="presOf" srcId="{0B574BC9-6E8E-4BAF-B54A-5C73FFE12508}" destId="{A59E8850-1061-45F2-9FB7-A5E77A38586D}" srcOrd="0" destOrd="0" presId="urn:microsoft.com/office/officeart/2008/layout/HalfCircleOrganizationChart"/>
    <dgm:cxn modelId="{8252046A-B422-45E3-A608-DE158F7C401D}" type="presOf" srcId="{3B13641F-872F-4A21-934D-A21062C14506}" destId="{91F23889-BE77-47DD-958D-CCEA16EAC5E4}" srcOrd="0" destOrd="0" presId="urn:microsoft.com/office/officeart/2008/layout/HalfCircleOrganizationChart"/>
    <dgm:cxn modelId="{56C7AEFF-B666-4472-8B01-C4ACFD00D4E5}" type="presOf" srcId="{7B82E9F4-364C-480D-92FC-ACA9DB8FED66}" destId="{702790BF-C5C3-4D45-9C4C-8403A08B3815}" srcOrd="0" destOrd="0" presId="urn:microsoft.com/office/officeart/2008/layout/HalfCircleOrganizationChart"/>
    <dgm:cxn modelId="{67BAA7B1-D618-484D-8FB4-DB23C2C56A09}" type="presOf" srcId="{B93A9175-798B-4B03-9F77-E89EFB2C8568}" destId="{66C9EC14-447D-472E-B890-6DFA6E434FCB}" srcOrd="0" destOrd="0" presId="urn:microsoft.com/office/officeart/2008/layout/HalfCircleOrganizationChart"/>
    <dgm:cxn modelId="{54BF0EF7-423D-403F-BD8E-BC451939CC2D}" type="presOf" srcId="{3B13641F-872F-4A21-934D-A21062C14506}" destId="{2DE0C95B-4BA4-46AC-B305-B691F8F4D346}" srcOrd="1" destOrd="0" presId="urn:microsoft.com/office/officeart/2008/layout/HalfCircleOrganizationChart"/>
    <dgm:cxn modelId="{BE8F10C2-E326-4766-9072-ECF2486F8EC5}" type="presOf" srcId="{EDD7A6CB-53B7-44F3-B6F3-D33C9608448F}" destId="{D6135E57-02D0-4082-BEAE-6E6DBF164A39}" srcOrd="1" destOrd="0" presId="urn:microsoft.com/office/officeart/2008/layout/HalfCircleOrganizationChart"/>
    <dgm:cxn modelId="{CEE5F8BB-46CB-4FE9-B6F0-F22547613876}" type="presParOf" srcId="{44F394E3-62CF-42D0-9277-C76FCB0EFD63}" destId="{6A571A0B-BB2C-4DC4-AF4F-35AC65709C7E}" srcOrd="0" destOrd="0" presId="urn:microsoft.com/office/officeart/2008/layout/HalfCircleOrganizationChart"/>
    <dgm:cxn modelId="{7D34739A-3BB6-4382-B3D8-15643FDAB923}" type="presParOf" srcId="{6A571A0B-BB2C-4DC4-AF4F-35AC65709C7E}" destId="{A77B020E-D6A7-4A85-85B7-A3331B5C2948}" srcOrd="0" destOrd="0" presId="urn:microsoft.com/office/officeart/2008/layout/HalfCircleOrganizationChart"/>
    <dgm:cxn modelId="{B6DD7436-9DE9-42D6-98AE-7349DD4D6E73}" type="presParOf" srcId="{A77B020E-D6A7-4A85-85B7-A3331B5C2948}" destId="{2FC69626-BAB3-4B2E-A902-40BE4A083607}" srcOrd="0" destOrd="0" presId="urn:microsoft.com/office/officeart/2008/layout/HalfCircleOrganizationChart"/>
    <dgm:cxn modelId="{A2AAE64E-AC91-4716-88B2-515A28026702}" type="presParOf" srcId="{A77B020E-D6A7-4A85-85B7-A3331B5C2948}" destId="{10274493-6757-468B-89F2-3E478D426D5E}" srcOrd="1" destOrd="0" presId="urn:microsoft.com/office/officeart/2008/layout/HalfCircleOrganizationChart"/>
    <dgm:cxn modelId="{39275558-CF79-4F0A-9734-31299492DEF3}" type="presParOf" srcId="{A77B020E-D6A7-4A85-85B7-A3331B5C2948}" destId="{13C0BABC-6671-465D-89A7-AE1E2AAA2709}" srcOrd="2" destOrd="0" presId="urn:microsoft.com/office/officeart/2008/layout/HalfCircleOrganizationChart"/>
    <dgm:cxn modelId="{E739C7AC-A3EB-46B8-931D-25A79EA3B9E3}" type="presParOf" srcId="{A77B020E-D6A7-4A85-85B7-A3331B5C2948}" destId="{D170C852-63E2-40F7-9056-6E03B48B43AA}" srcOrd="3" destOrd="0" presId="urn:microsoft.com/office/officeart/2008/layout/HalfCircleOrganizationChart"/>
    <dgm:cxn modelId="{3E05F1C9-E464-40E3-B5FF-C1C06EF4BAD1}" type="presParOf" srcId="{6A571A0B-BB2C-4DC4-AF4F-35AC65709C7E}" destId="{E1A96236-3C62-4FE3-9D60-9448D28E8AA4}" srcOrd="1" destOrd="0" presId="urn:microsoft.com/office/officeart/2008/layout/HalfCircleOrganizationChart"/>
    <dgm:cxn modelId="{3A90ACCB-AB5D-4C8C-8762-CCF22F9F0C19}" type="presParOf" srcId="{E1A96236-3C62-4FE3-9D60-9448D28E8AA4}" destId="{A59E8850-1061-45F2-9FB7-A5E77A38586D}" srcOrd="0" destOrd="0" presId="urn:microsoft.com/office/officeart/2008/layout/HalfCircleOrganizationChart"/>
    <dgm:cxn modelId="{87D1A0C9-B785-4574-AEDA-41E19EB60DDC}" type="presParOf" srcId="{E1A96236-3C62-4FE3-9D60-9448D28E8AA4}" destId="{81541D21-FE0F-46F9-A42D-5DF479B223F4}" srcOrd="1" destOrd="0" presId="urn:microsoft.com/office/officeart/2008/layout/HalfCircleOrganizationChart"/>
    <dgm:cxn modelId="{C07281DE-7AAF-41EC-B410-AC5D0C7EA7F5}" type="presParOf" srcId="{81541D21-FE0F-46F9-A42D-5DF479B223F4}" destId="{47D062B8-74B9-4A5B-8483-7A28C9D156BE}" srcOrd="0" destOrd="0" presId="urn:microsoft.com/office/officeart/2008/layout/HalfCircleOrganizationChart"/>
    <dgm:cxn modelId="{6263721F-4196-4B15-94FE-FACA266D15F7}" type="presParOf" srcId="{47D062B8-74B9-4A5B-8483-7A28C9D156BE}" destId="{BF5C2736-FB5F-4A28-9CFF-12210545F3FB}" srcOrd="0" destOrd="0" presId="urn:microsoft.com/office/officeart/2008/layout/HalfCircleOrganizationChart"/>
    <dgm:cxn modelId="{BCF169E9-6B7F-4D30-858F-0855D63E1B0B}" type="presParOf" srcId="{47D062B8-74B9-4A5B-8483-7A28C9D156BE}" destId="{9035D395-0F0B-4001-872A-B850925C88F5}" srcOrd="1" destOrd="0" presId="urn:microsoft.com/office/officeart/2008/layout/HalfCircleOrganizationChart"/>
    <dgm:cxn modelId="{EFA06EF5-88E0-4E47-A986-3A32C8F95084}" type="presParOf" srcId="{47D062B8-74B9-4A5B-8483-7A28C9D156BE}" destId="{0E2C9A09-E237-453D-8770-6355545BD5F0}" srcOrd="2" destOrd="0" presId="urn:microsoft.com/office/officeart/2008/layout/HalfCircleOrganizationChart"/>
    <dgm:cxn modelId="{C3FA5DD8-72CB-4B28-9E53-105882D469BB}" type="presParOf" srcId="{47D062B8-74B9-4A5B-8483-7A28C9D156BE}" destId="{D6135E57-02D0-4082-BEAE-6E6DBF164A39}" srcOrd="3" destOrd="0" presId="urn:microsoft.com/office/officeart/2008/layout/HalfCircleOrganizationChart"/>
    <dgm:cxn modelId="{FAF4C7FB-9F65-4A6B-A56A-465F3641FACF}" type="presParOf" srcId="{81541D21-FE0F-46F9-A42D-5DF479B223F4}" destId="{2CDDC1F3-6DED-4563-A9BD-86E0B3866794}" srcOrd="1" destOrd="0" presId="urn:microsoft.com/office/officeart/2008/layout/HalfCircleOrganizationChart"/>
    <dgm:cxn modelId="{FEE6E8D9-FFD5-4FE2-9E0A-A0D019FDE97C}" type="presParOf" srcId="{81541D21-FE0F-46F9-A42D-5DF479B223F4}" destId="{078CE5CD-50FD-4CE2-B4AC-1E6F784C54A0}" srcOrd="2" destOrd="0" presId="urn:microsoft.com/office/officeart/2008/layout/HalfCircleOrganizationChart"/>
    <dgm:cxn modelId="{60FAF91C-2A94-476A-A22F-E97220F4785B}" type="presParOf" srcId="{E1A96236-3C62-4FE3-9D60-9448D28E8AA4}" destId="{66C9EC14-447D-472E-B890-6DFA6E434FCB}" srcOrd="2" destOrd="0" presId="urn:microsoft.com/office/officeart/2008/layout/HalfCircleOrganizationChart"/>
    <dgm:cxn modelId="{406A38CF-75E1-4448-942D-AC27BEC6834F}" type="presParOf" srcId="{E1A96236-3C62-4FE3-9D60-9448D28E8AA4}" destId="{3865C4FF-727E-4B2C-A470-52ADD01D1F2B}" srcOrd="3" destOrd="0" presId="urn:microsoft.com/office/officeart/2008/layout/HalfCircleOrganizationChart"/>
    <dgm:cxn modelId="{2071FA1E-3D66-46E5-8302-0CD1FC8A7EE7}" type="presParOf" srcId="{3865C4FF-727E-4B2C-A470-52ADD01D1F2B}" destId="{D00A5429-5671-41FD-AC87-9C395CFCEF17}" srcOrd="0" destOrd="0" presId="urn:microsoft.com/office/officeart/2008/layout/HalfCircleOrganizationChart"/>
    <dgm:cxn modelId="{3B4E973D-8292-43B0-AD65-B0FD6BF9C94D}" type="presParOf" srcId="{D00A5429-5671-41FD-AC87-9C395CFCEF17}" destId="{91F23889-BE77-47DD-958D-CCEA16EAC5E4}" srcOrd="0" destOrd="0" presId="urn:microsoft.com/office/officeart/2008/layout/HalfCircleOrganizationChart"/>
    <dgm:cxn modelId="{B94589F7-87C6-4E66-BF21-3CE28808ECF5}" type="presParOf" srcId="{D00A5429-5671-41FD-AC87-9C395CFCEF17}" destId="{47428C80-3E16-4481-B81B-BFE7C5FB6F46}" srcOrd="1" destOrd="0" presId="urn:microsoft.com/office/officeart/2008/layout/HalfCircleOrganizationChart"/>
    <dgm:cxn modelId="{BDAF61F9-FD86-4D2B-B618-650F8A4758A2}" type="presParOf" srcId="{D00A5429-5671-41FD-AC87-9C395CFCEF17}" destId="{C74903D5-0B0A-47BA-9B3C-4EA5096B37FC}" srcOrd="2" destOrd="0" presId="urn:microsoft.com/office/officeart/2008/layout/HalfCircleOrganizationChart"/>
    <dgm:cxn modelId="{262C4302-A6CA-41F0-8D11-7DED833CEE0E}" type="presParOf" srcId="{D00A5429-5671-41FD-AC87-9C395CFCEF17}" destId="{2DE0C95B-4BA4-46AC-B305-B691F8F4D346}" srcOrd="3" destOrd="0" presId="urn:microsoft.com/office/officeart/2008/layout/HalfCircleOrganizationChart"/>
    <dgm:cxn modelId="{BCC3B40E-CFA3-4B06-8D47-869859703826}" type="presParOf" srcId="{3865C4FF-727E-4B2C-A470-52ADD01D1F2B}" destId="{33C90E62-793D-4881-8059-91A3FF87634F}" srcOrd="1" destOrd="0" presId="urn:microsoft.com/office/officeart/2008/layout/HalfCircleOrganizationChart"/>
    <dgm:cxn modelId="{A1061F43-EAF2-4934-AC13-8C2EDF7E1053}" type="presParOf" srcId="{3865C4FF-727E-4B2C-A470-52ADD01D1F2B}" destId="{E1FA297C-2533-40D7-B88F-BDA0FBDCA14D}" srcOrd="2" destOrd="0" presId="urn:microsoft.com/office/officeart/2008/layout/HalfCircleOrganizationChart"/>
    <dgm:cxn modelId="{3725E484-595D-4385-A876-AAD908ED574C}" type="presParOf" srcId="{E1A96236-3C62-4FE3-9D60-9448D28E8AA4}" destId="{702790BF-C5C3-4D45-9C4C-8403A08B3815}" srcOrd="4" destOrd="0" presId="urn:microsoft.com/office/officeart/2008/layout/HalfCircleOrganizationChart"/>
    <dgm:cxn modelId="{98B110B3-F7DE-4DB3-BF9E-D8E11C4437BF}" type="presParOf" srcId="{E1A96236-3C62-4FE3-9D60-9448D28E8AA4}" destId="{1824CF16-B5B4-4A92-82FC-C2F3DBCF4911}" srcOrd="5" destOrd="0" presId="urn:microsoft.com/office/officeart/2008/layout/HalfCircleOrganizationChart"/>
    <dgm:cxn modelId="{4AE3DD47-F390-49F4-BEBF-628F6F85765B}" type="presParOf" srcId="{1824CF16-B5B4-4A92-82FC-C2F3DBCF4911}" destId="{9907C41D-0984-44EB-9DC1-2085E645A289}" srcOrd="0" destOrd="0" presId="urn:microsoft.com/office/officeart/2008/layout/HalfCircleOrganizationChart"/>
    <dgm:cxn modelId="{574F994C-063D-4D25-B9F8-1A448CAB2F4E}" type="presParOf" srcId="{9907C41D-0984-44EB-9DC1-2085E645A289}" destId="{C55B1BEE-EB7D-41CD-8A57-37989DF792B6}" srcOrd="0" destOrd="0" presId="urn:microsoft.com/office/officeart/2008/layout/HalfCircleOrganizationChart"/>
    <dgm:cxn modelId="{CA5381A5-0395-4C9F-97BA-2BB4CF4B3EEC}" type="presParOf" srcId="{9907C41D-0984-44EB-9DC1-2085E645A289}" destId="{417FDA0E-280F-4DD8-872D-C174F22DC076}" srcOrd="1" destOrd="0" presId="urn:microsoft.com/office/officeart/2008/layout/HalfCircleOrganizationChart"/>
    <dgm:cxn modelId="{22ED4268-96CF-44ED-A77E-135E31D89B02}" type="presParOf" srcId="{9907C41D-0984-44EB-9DC1-2085E645A289}" destId="{F529F0D6-721F-4E4A-BA5C-191B50E00AEA}" srcOrd="2" destOrd="0" presId="urn:microsoft.com/office/officeart/2008/layout/HalfCircleOrganizationChart"/>
    <dgm:cxn modelId="{6D910710-F5C8-4700-B49A-5A24FE303258}" type="presParOf" srcId="{9907C41D-0984-44EB-9DC1-2085E645A289}" destId="{C7CA66C0-5038-43AC-8D9B-611835EDA91B}" srcOrd="3" destOrd="0" presId="urn:microsoft.com/office/officeart/2008/layout/HalfCircleOrganizationChart"/>
    <dgm:cxn modelId="{B9D8444A-ABE7-454E-B81F-0D8A29C08E61}" type="presParOf" srcId="{1824CF16-B5B4-4A92-82FC-C2F3DBCF4911}" destId="{EF9923F0-C388-4219-8981-901D0B96A91A}" srcOrd="1" destOrd="0" presId="urn:microsoft.com/office/officeart/2008/layout/HalfCircleOrganizationChart"/>
    <dgm:cxn modelId="{A04FD583-65EF-4D42-A65E-0017BA3036F9}" type="presParOf" srcId="{1824CF16-B5B4-4A92-82FC-C2F3DBCF4911}" destId="{FFFF0A97-CD0C-47AC-9F49-AFFD6C4C1A98}" srcOrd="2" destOrd="0" presId="urn:microsoft.com/office/officeart/2008/layout/HalfCircleOrganizationChart"/>
    <dgm:cxn modelId="{02027ECF-29C8-452D-841E-EE844F5C925F}" type="presParOf" srcId="{E1A96236-3C62-4FE3-9D60-9448D28E8AA4}" destId="{C8FC2E7C-092E-4141-B766-7EBDDFBB2498}" srcOrd="6" destOrd="0" presId="urn:microsoft.com/office/officeart/2008/layout/HalfCircleOrganizationChart"/>
    <dgm:cxn modelId="{705E3CF2-0024-4853-9E76-3B5D41F37108}" type="presParOf" srcId="{E1A96236-3C62-4FE3-9D60-9448D28E8AA4}" destId="{6B5FCB29-3732-4D9E-95EB-225CC2A041FB}" srcOrd="7" destOrd="0" presId="urn:microsoft.com/office/officeart/2008/layout/HalfCircleOrganizationChart"/>
    <dgm:cxn modelId="{591AD9A1-A971-49F4-AE68-4CE5A2255461}" type="presParOf" srcId="{6B5FCB29-3732-4D9E-95EB-225CC2A041FB}" destId="{31275486-7FDA-4236-9272-E17C16A14DFE}" srcOrd="0" destOrd="0" presId="urn:microsoft.com/office/officeart/2008/layout/HalfCircleOrganizationChart"/>
    <dgm:cxn modelId="{1CD857A4-A99A-494F-A880-928596984C2C}" type="presParOf" srcId="{31275486-7FDA-4236-9272-E17C16A14DFE}" destId="{274F8B21-0127-4C8E-B256-ACC5D24F4DA4}" srcOrd="0" destOrd="0" presId="urn:microsoft.com/office/officeart/2008/layout/HalfCircleOrganizationChart"/>
    <dgm:cxn modelId="{1F79507B-7ABE-419D-8343-FBE233AC5509}" type="presParOf" srcId="{31275486-7FDA-4236-9272-E17C16A14DFE}" destId="{97F5AC54-C07D-4F5C-8B55-83BFE13EDD16}" srcOrd="1" destOrd="0" presId="urn:microsoft.com/office/officeart/2008/layout/HalfCircleOrganizationChart"/>
    <dgm:cxn modelId="{EA3E7C08-C10B-4DDD-AE20-BA3692B6A5ED}" type="presParOf" srcId="{31275486-7FDA-4236-9272-E17C16A14DFE}" destId="{A8C0E812-9E87-4CE7-B84F-97FAFBD23B3C}" srcOrd="2" destOrd="0" presId="urn:microsoft.com/office/officeart/2008/layout/HalfCircleOrganizationChart"/>
    <dgm:cxn modelId="{AB9FDA09-668D-4EFC-9EA8-D1652F3068D9}" type="presParOf" srcId="{31275486-7FDA-4236-9272-E17C16A14DFE}" destId="{7CBC2EF9-2EF3-4EDA-A67F-876214048EE2}" srcOrd="3" destOrd="0" presId="urn:microsoft.com/office/officeart/2008/layout/HalfCircleOrganizationChart"/>
    <dgm:cxn modelId="{15A003D8-36C2-42C4-8E32-58D6DC5E8487}" type="presParOf" srcId="{6B5FCB29-3732-4D9E-95EB-225CC2A041FB}" destId="{A754E93D-AE1C-4D0D-A1BD-B50E3654E229}" srcOrd="1" destOrd="0" presId="urn:microsoft.com/office/officeart/2008/layout/HalfCircleOrganizationChart"/>
    <dgm:cxn modelId="{6B74E0CD-5E61-4830-8E96-1DB1525AD9A7}" type="presParOf" srcId="{6B5FCB29-3732-4D9E-95EB-225CC2A041FB}" destId="{BE2D2058-DE79-4B0D-A1EC-0187CD828259}" srcOrd="2" destOrd="0" presId="urn:microsoft.com/office/officeart/2008/layout/HalfCircleOrganizationChart"/>
    <dgm:cxn modelId="{5858E7AA-5A67-42F8-9B47-3EF045D57EFD}" type="presParOf" srcId="{6A571A0B-BB2C-4DC4-AF4F-35AC65709C7E}" destId="{0D3CC956-EA07-46F4-8EF9-EAE614BA50CC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65C233-033E-4B07-B353-16C69AA0A12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1E87F4EF-D357-427A-B33C-253B8BF51A4C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KONKURRANSE-FORTINN</a:t>
          </a:r>
        </a:p>
      </dgm:t>
    </dgm:pt>
    <dgm:pt modelId="{5583CB3A-CD6B-4EA6-A99A-ADE94986D067}" type="parTrans" cxnId="{171D957D-8024-49CC-85E4-4D88877D4A23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5F3FD247-944C-4E01-94A4-7E20E094EB04}" type="sibTrans" cxnId="{171D957D-8024-49CC-85E4-4D88877D4A23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EDD7A6CB-53B7-44F3-B6F3-D33C9608448F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SVEISE-HASTIGHET</a:t>
          </a:r>
        </a:p>
      </dgm:t>
    </dgm:pt>
    <dgm:pt modelId="{0B574BC9-6E8E-4BAF-B54A-5C73FFE12508}" type="parTrans" cxnId="{3591D9A0-9EFA-4865-A882-3565B20E0FD7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F22EC61E-9BBB-4E99-B061-ECA7F11F915A}" type="sibTrans" cxnId="{3591D9A0-9EFA-4865-A882-3565B20E0FD7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3B13641F-872F-4A21-934D-A21062C14506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SVEISE-BINDING</a:t>
          </a:r>
        </a:p>
      </dgm:t>
    </dgm:pt>
    <dgm:pt modelId="{B93A9175-798B-4B03-9F77-E89EFB2C8568}" type="parTrans" cxnId="{113B77BF-69F5-4637-B8EC-BA57B29434A4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5DD401D3-661B-4BCE-9B3C-266A18A7839C}" type="sibTrans" cxnId="{113B77BF-69F5-4637-B8EC-BA57B29434A4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A002D311-9B2B-43D1-BEE9-72387EA306FE}">
      <dgm:prSet phldrT="[Tekst]"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MATERIAL-EGENSKAPER</a:t>
          </a:r>
        </a:p>
      </dgm:t>
    </dgm:pt>
    <dgm:pt modelId="{7B82E9F4-364C-480D-92FC-ACA9DB8FED66}" type="parTrans" cxnId="{FC9B93CD-1F50-43F6-AAAE-CBA8DC2678F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E9F8BF0C-74C0-45D9-A002-CF8CA4DE2114}" type="sibTrans" cxnId="{FC9B93CD-1F50-43F6-AAAE-CBA8DC2678F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06AB648E-99FA-4EE8-9EA3-1229ED642961}">
      <dgm:prSet custT="1"/>
      <dgm:spPr/>
      <dgm:t>
        <a:bodyPr/>
        <a:lstStyle/>
        <a:p>
          <a:r>
            <a:rPr lang="nb-NO" sz="700" dirty="0">
              <a:latin typeface="Helvetica" panose="020B0604020202030204" pitchFamily="34" charset="0"/>
            </a:rPr>
            <a:t>REDESIGN</a:t>
          </a:r>
        </a:p>
      </dgm:t>
    </dgm:pt>
    <dgm:pt modelId="{4E0B113F-46FC-4F3A-98EA-E4CD919F58EB}" type="parTrans" cxnId="{96EBFED5-3C38-4DE3-A815-213903DF535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A902CFF7-A414-4A47-8F04-E5D013BC19BD}" type="sibTrans" cxnId="{96EBFED5-3C38-4DE3-A815-213903DF535D}">
      <dgm:prSet/>
      <dgm:spPr/>
      <dgm:t>
        <a:bodyPr/>
        <a:lstStyle/>
        <a:p>
          <a:endParaRPr lang="nb-NO" sz="700">
            <a:latin typeface="Helvetica" panose="020B0604020202030204" pitchFamily="34" charset="0"/>
          </a:endParaRPr>
        </a:p>
      </dgm:t>
    </dgm:pt>
    <dgm:pt modelId="{44F394E3-62CF-42D0-9277-C76FCB0EFD63}" type="pres">
      <dgm:prSet presAssocID="{8F65C233-033E-4B07-B353-16C69AA0A12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b-NO"/>
        </a:p>
      </dgm:t>
    </dgm:pt>
    <dgm:pt modelId="{6A571A0B-BB2C-4DC4-AF4F-35AC65709C7E}" type="pres">
      <dgm:prSet presAssocID="{1E87F4EF-D357-427A-B33C-253B8BF51A4C}" presName="hierRoot1" presStyleCnt="0">
        <dgm:presLayoutVars>
          <dgm:hierBranch val="init"/>
        </dgm:presLayoutVars>
      </dgm:prSet>
      <dgm:spPr/>
    </dgm:pt>
    <dgm:pt modelId="{A77B020E-D6A7-4A85-85B7-A3331B5C2948}" type="pres">
      <dgm:prSet presAssocID="{1E87F4EF-D357-427A-B33C-253B8BF51A4C}" presName="rootComposite1" presStyleCnt="0"/>
      <dgm:spPr/>
    </dgm:pt>
    <dgm:pt modelId="{2FC69626-BAB3-4B2E-A902-40BE4A083607}" type="pres">
      <dgm:prSet presAssocID="{1E87F4EF-D357-427A-B33C-253B8BF51A4C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10274493-6757-468B-89F2-3E478D426D5E}" type="pres">
      <dgm:prSet presAssocID="{1E87F4EF-D357-427A-B33C-253B8BF51A4C}" presName="topArc1" presStyleLbl="parChTrans1D1" presStyleIdx="0" presStyleCnt="10"/>
      <dgm:spPr/>
    </dgm:pt>
    <dgm:pt modelId="{13C0BABC-6671-465D-89A7-AE1E2AAA2709}" type="pres">
      <dgm:prSet presAssocID="{1E87F4EF-D357-427A-B33C-253B8BF51A4C}" presName="bottomArc1" presStyleLbl="parChTrans1D1" presStyleIdx="1" presStyleCnt="10"/>
      <dgm:spPr/>
    </dgm:pt>
    <dgm:pt modelId="{D170C852-63E2-40F7-9056-6E03B48B43AA}" type="pres">
      <dgm:prSet presAssocID="{1E87F4EF-D357-427A-B33C-253B8BF51A4C}" presName="topConnNode1" presStyleLbl="node1" presStyleIdx="0" presStyleCnt="0"/>
      <dgm:spPr/>
      <dgm:t>
        <a:bodyPr/>
        <a:lstStyle/>
        <a:p>
          <a:endParaRPr lang="nb-NO"/>
        </a:p>
      </dgm:t>
    </dgm:pt>
    <dgm:pt modelId="{E1A96236-3C62-4FE3-9D60-9448D28E8AA4}" type="pres">
      <dgm:prSet presAssocID="{1E87F4EF-D357-427A-B33C-253B8BF51A4C}" presName="hierChild2" presStyleCnt="0"/>
      <dgm:spPr/>
    </dgm:pt>
    <dgm:pt modelId="{A59E8850-1061-45F2-9FB7-A5E77A38586D}" type="pres">
      <dgm:prSet presAssocID="{0B574BC9-6E8E-4BAF-B54A-5C73FFE12508}" presName="Name28" presStyleLbl="parChTrans1D2" presStyleIdx="0" presStyleCnt="4"/>
      <dgm:spPr/>
      <dgm:t>
        <a:bodyPr/>
        <a:lstStyle/>
        <a:p>
          <a:endParaRPr lang="nb-NO"/>
        </a:p>
      </dgm:t>
    </dgm:pt>
    <dgm:pt modelId="{81541D21-FE0F-46F9-A42D-5DF479B223F4}" type="pres">
      <dgm:prSet presAssocID="{EDD7A6CB-53B7-44F3-B6F3-D33C9608448F}" presName="hierRoot2" presStyleCnt="0">
        <dgm:presLayoutVars>
          <dgm:hierBranch val="init"/>
        </dgm:presLayoutVars>
      </dgm:prSet>
      <dgm:spPr/>
    </dgm:pt>
    <dgm:pt modelId="{47D062B8-74B9-4A5B-8483-7A28C9D156BE}" type="pres">
      <dgm:prSet presAssocID="{EDD7A6CB-53B7-44F3-B6F3-D33C9608448F}" presName="rootComposite2" presStyleCnt="0"/>
      <dgm:spPr/>
    </dgm:pt>
    <dgm:pt modelId="{BF5C2736-FB5F-4A28-9CFF-12210545F3FB}" type="pres">
      <dgm:prSet presAssocID="{EDD7A6CB-53B7-44F3-B6F3-D33C9608448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9035D395-0F0B-4001-872A-B850925C88F5}" type="pres">
      <dgm:prSet presAssocID="{EDD7A6CB-53B7-44F3-B6F3-D33C9608448F}" presName="topArc2" presStyleLbl="parChTrans1D1" presStyleIdx="2" presStyleCnt="10"/>
      <dgm:spPr/>
    </dgm:pt>
    <dgm:pt modelId="{0E2C9A09-E237-453D-8770-6355545BD5F0}" type="pres">
      <dgm:prSet presAssocID="{EDD7A6CB-53B7-44F3-B6F3-D33C9608448F}" presName="bottomArc2" presStyleLbl="parChTrans1D1" presStyleIdx="3" presStyleCnt="10"/>
      <dgm:spPr/>
    </dgm:pt>
    <dgm:pt modelId="{D6135E57-02D0-4082-BEAE-6E6DBF164A39}" type="pres">
      <dgm:prSet presAssocID="{EDD7A6CB-53B7-44F3-B6F3-D33C9608448F}" presName="topConnNode2" presStyleLbl="node2" presStyleIdx="0" presStyleCnt="0"/>
      <dgm:spPr/>
      <dgm:t>
        <a:bodyPr/>
        <a:lstStyle/>
        <a:p>
          <a:endParaRPr lang="nb-NO"/>
        </a:p>
      </dgm:t>
    </dgm:pt>
    <dgm:pt modelId="{2CDDC1F3-6DED-4563-A9BD-86E0B3866794}" type="pres">
      <dgm:prSet presAssocID="{EDD7A6CB-53B7-44F3-B6F3-D33C9608448F}" presName="hierChild4" presStyleCnt="0"/>
      <dgm:spPr/>
    </dgm:pt>
    <dgm:pt modelId="{078CE5CD-50FD-4CE2-B4AC-1E6F784C54A0}" type="pres">
      <dgm:prSet presAssocID="{EDD7A6CB-53B7-44F3-B6F3-D33C9608448F}" presName="hierChild5" presStyleCnt="0"/>
      <dgm:spPr/>
    </dgm:pt>
    <dgm:pt modelId="{66C9EC14-447D-472E-B890-6DFA6E434FCB}" type="pres">
      <dgm:prSet presAssocID="{B93A9175-798B-4B03-9F77-E89EFB2C8568}" presName="Name28" presStyleLbl="parChTrans1D2" presStyleIdx="1" presStyleCnt="4"/>
      <dgm:spPr/>
      <dgm:t>
        <a:bodyPr/>
        <a:lstStyle/>
        <a:p>
          <a:endParaRPr lang="nb-NO"/>
        </a:p>
      </dgm:t>
    </dgm:pt>
    <dgm:pt modelId="{3865C4FF-727E-4B2C-A470-52ADD01D1F2B}" type="pres">
      <dgm:prSet presAssocID="{3B13641F-872F-4A21-934D-A21062C14506}" presName="hierRoot2" presStyleCnt="0">
        <dgm:presLayoutVars>
          <dgm:hierBranch val="init"/>
        </dgm:presLayoutVars>
      </dgm:prSet>
      <dgm:spPr/>
    </dgm:pt>
    <dgm:pt modelId="{D00A5429-5671-41FD-AC87-9C395CFCEF17}" type="pres">
      <dgm:prSet presAssocID="{3B13641F-872F-4A21-934D-A21062C14506}" presName="rootComposite2" presStyleCnt="0"/>
      <dgm:spPr/>
    </dgm:pt>
    <dgm:pt modelId="{91F23889-BE77-47DD-958D-CCEA16EAC5E4}" type="pres">
      <dgm:prSet presAssocID="{3B13641F-872F-4A21-934D-A21062C14506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47428C80-3E16-4481-B81B-BFE7C5FB6F46}" type="pres">
      <dgm:prSet presAssocID="{3B13641F-872F-4A21-934D-A21062C14506}" presName="topArc2" presStyleLbl="parChTrans1D1" presStyleIdx="4" presStyleCnt="10"/>
      <dgm:spPr/>
    </dgm:pt>
    <dgm:pt modelId="{C74903D5-0B0A-47BA-9B3C-4EA5096B37FC}" type="pres">
      <dgm:prSet presAssocID="{3B13641F-872F-4A21-934D-A21062C14506}" presName="bottomArc2" presStyleLbl="parChTrans1D1" presStyleIdx="5" presStyleCnt="10"/>
      <dgm:spPr/>
    </dgm:pt>
    <dgm:pt modelId="{2DE0C95B-4BA4-46AC-B305-B691F8F4D346}" type="pres">
      <dgm:prSet presAssocID="{3B13641F-872F-4A21-934D-A21062C14506}" presName="topConnNode2" presStyleLbl="node2" presStyleIdx="0" presStyleCnt="0"/>
      <dgm:spPr/>
      <dgm:t>
        <a:bodyPr/>
        <a:lstStyle/>
        <a:p>
          <a:endParaRPr lang="nb-NO"/>
        </a:p>
      </dgm:t>
    </dgm:pt>
    <dgm:pt modelId="{33C90E62-793D-4881-8059-91A3FF87634F}" type="pres">
      <dgm:prSet presAssocID="{3B13641F-872F-4A21-934D-A21062C14506}" presName="hierChild4" presStyleCnt="0"/>
      <dgm:spPr/>
    </dgm:pt>
    <dgm:pt modelId="{E1FA297C-2533-40D7-B88F-BDA0FBDCA14D}" type="pres">
      <dgm:prSet presAssocID="{3B13641F-872F-4A21-934D-A21062C14506}" presName="hierChild5" presStyleCnt="0"/>
      <dgm:spPr/>
    </dgm:pt>
    <dgm:pt modelId="{702790BF-C5C3-4D45-9C4C-8403A08B3815}" type="pres">
      <dgm:prSet presAssocID="{7B82E9F4-364C-480D-92FC-ACA9DB8FED66}" presName="Name28" presStyleLbl="parChTrans1D2" presStyleIdx="2" presStyleCnt="4"/>
      <dgm:spPr/>
      <dgm:t>
        <a:bodyPr/>
        <a:lstStyle/>
        <a:p>
          <a:endParaRPr lang="nb-NO"/>
        </a:p>
      </dgm:t>
    </dgm:pt>
    <dgm:pt modelId="{1824CF16-B5B4-4A92-82FC-C2F3DBCF4911}" type="pres">
      <dgm:prSet presAssocID="{A002D311-9B2B-43D1-BEE9-72387EA306FE}" presName="hierRoot2" presStyleCnt="0">
        <dgm:presLayoutVars>
          <dgm:hierBranch val="init"/>
        </dgm:presLayoutVars>
      </dgm:prSet>
      <dgm:spPr/>
    </dgm:pt>
    <dgm:pt modelId="{9907C41D-0984-44EB-9DC1-2085E645A289}" type="pres">
      <dgm:prSet presAssocID="{A002D311-9B2B-43D1-BEE9-72387EA306FE}" presName="rootComposite2" presStyleCnt="0"/>
      <dgm:spPr/>
    </dgm:pt>
    <dgm:pt modelId="{C55B1BEE-EB7D-41CD-8A57-37989DF792B6}" type="pres">
      <dgm:prSet presAssocID="{A002D311-9B2B-43D1-BEE9-72387EA306F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417FDA0E-280F-4DD8-872D-C174F22DC076}" type="pres">
      <dgm:prSet presAssocID="{A002D311-9B2B-43D1-BEE9-72387EA306FE}" presName="topArc2" presStyleLbl="parChTrans1D1" presStyleIdx="6" presStyleCnt="10"/>
      <dgm:spPr/>
    </dgm:pt>
    <dgm:pt modelId="{F529F0D6-721F-4E4A-BA5C-191B50E00AEA}" type="pres">
      <dgm:prSet presAssocID="{A002D311-9B2B-43D1-BEE9-72387EA306FE}" presName="bottomArc2" presStyleLbl="parChTrans1D1" presStyleIdx="7" presStyleCnt="10"/>
      <dgm:spPr/>
    </dgm:pt>
    <dgm:pt modelId="{C7CA66C0-5038-43AC-8D9B-611835EDA91B}" type="pres">
      <dgm:prSet presAssocID="{A002D311-9B2B-43D1-BEE9-72387EA306FE}" presName="topConnNode2" presStyleLbl="node2" presStyleIdx="0" presStyleCnt="0"/>
      <dgm:spPr/>
      <dgm:t>
        <a:bodyPr/>
        <a:lstStyle/>
        <a:p>
          <a:endParaRPr lang="nb-NO"/>
        </a:p>
      </dgm:t>
    </dgm:pt>
    <dgm:pt modelId="{EF9923F0-C388-4219-8981-901D0B96A91A}" type="pres">
      <dgm:prSet presAssocID="{A002D311-9B2B-43D1-BEE9-72387EA306FE}" presName="hierChild4" presStyleCnt="0"/>
      <dgm:spPr/>
    </dgm:pt>
    <dgm:pt modelId="{FFFF0A97-CD0C-47AC-9F49-AFFD6C4C1A98}" type="pres">
      <dgm:prSet presAssocID="{A002D311-9B2B-43D1-BEE9-72387EA306FE}" presName="hierChild5" presStyleCnt="0"/>
      <dgm:spPr/>
    </dgm:pt>
    <dgm:pt modelId="{C8FC2E7C-092E-4141-B766-7EBDDFBB2498}" type="pres">
      <dgm:prSet presAssocID="{4E0B113F-46FC-4F3A-98EA-E4CD919F58EB}" presName="Name28" presStyleLbl="parChTrans1D2" presStyleIdx="3" presStyleCnt="4"/>
      <dgm:spPr/>
      <dgm:t>
        <a:bodyPr/>
        <a:lstStyle/>
        <a:p>
          <a:endParaRPr lang="nb-NO"/>
        </a:p>
      </dgm:t>
    </dgm:pt>
    <dgm:pt modelId="{6B5FCB29-3732-4D9E-95EB-225CC2A041FB}" type="pres">
      <dgm:prSet presAssocID="{06AB648E-99FA-4EE8-9EA3-1229ED642961}" presName="hierRoot2" presStyleCnt="0">
        <dgm:presLayoutVars>
          <dgm:hierBranch val="init"/>
        </dgm:presLayoutVars>
      </dgm:prSet>
      <dgm:spPr/>
    </dgm:pt>
    <dgm:pt modelId="{31275486-7FDA-4236-9272-E17C16A14DFE}" type="pres">
      <dgm:prSet presAssocID="{06AB648E-99FA-4EE8-9EA3-1229ED642961}" presName="rootComposite2" presStyleCnt="0"/>
      <dgm:spPr/>
    </dgm:pt>
    <dgm:pt modelId="{274F8B21-0127-4C8E-B256-ACC5D24F4DA4}" type="pres">
      <dgm:prSet presAssocID="{06AB648E-99FA-4EE8-9EA3-1229ED64296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nb-NO"/>
        </a:p>
      </dgm:t>
    </dgm:pt>
    <dgm:pt modelId="{97F5AC54-C07D-4F5C-8B55-83BFE13EDD16}" type="pres">
      <dgm:prSet presAssocID="{06AB648E-99FA-4EE8-9EA3-1229ED642961}" presName="topArc2" presStyleLbl="parChTrans1D1" presStyleIdx="8" presStyleCnt="10"/>
      <dgm:spPr/>
    </dgm:pt>
    <dgm:pt modelId="{A8C0E812-9E87-4CE7-B84F-97FAFBD23B3C}" type="pres">
      <dgm:prSet presAssocID="{06AB648E-99FA-4EE8-9EA3-1229ED642961}" presName="bottomArc2" presStyleLbl="parChTrans1D1" presStyleIdx="9" presStyleCnt="10"/>
      <dgm:spPr/>
    </dgm:pt>
    <dgm:pt modelId="{7CBC2EF9-2EF3-4EDA-A67F-876214048EE2}" type="pres">
      <dgm:prSet presAssocID="{06AB648E-99FA-4EE8-9EA3-1229ED642961}" presName="topConnNode2" presStyleLbl="node2" presStyleIdx="0" presStyleCnt="0"/>
      <dgm:spPr/>
      <dgm:t>
        <a:bodyPr/>
        <a:lstStyle/>
        <a:p>
          <a:endParaRPr lang="nb-NO"/>
        </a:p>
      </dgm:t>
    </dgm:pt>
    <dgm:pt modelId="{A754E93D-AE1C-4D0D-A1BD-B50E3654E229}" type="pres">
      <dgm:prSet presAssocID="{06AB648E-99FA-4EE8-9EA3-1229ED642961}" presName="hierChild4" presStyleCnt="0"/>
      <dgm:spPr/>
    </dgm:pt>
    <dgm:pt modelId="{BE2D2058-DE79-4B0D-A1EC-0187CD828259}" type="pres">
      <dgm:prSet presAssocID="{06AB648E-99FA-4EE8-9EA3-1229ED642961}" presName="hierChild5" presStyleCnt="0"/>
      <dgm:spPr/>
    </dgm:pt>
    <dgm:pt modelId="{0D3CC956-EA07-46F4-8EF9-EAE614BA50CC}" type="pres">
      <dgm:prSet presAssocID="{1E87F4EF-D357-427A-B33C-253B8BF51A4C}" presName="hierChild3" presStyleCnt="0"/>
      <dgm:spPr/>
    </dgm:pt>
  </dgm:ptLst>
  <dgm:cxnLst>
    <dgm:cxn modelId="{9B31D134-BD24-4130-B1BE-53E8705BE2EE}" type="presOf" srcId="{A002D311-9B2B-43D1-BEE9-72387EA306FE}" destId="{C7CA66C0-5038-43AC-8D9B-611835EDA91B}" srcOrd="1" destOrd="0" presId="urn:microsoft.com/office/officeart/2008/layout/HalfCircleOrganizationChart"/>
    <dgm:cxn modelId="{171D957D-8024-49CC-85E4-4D88877D4A23}" srcId="{8F65C233-033E-4B07-B353-16C69AA0A120}" destId="{1E87F4EF-D357-427A-B33C-253B8BF51A4C}" srcOrd="0" destOrd="0" parTransId="{5583CB3A-CD6B-4EA6-A99A-ADE94986D067}" sibTransId="{5F3FD247-944C-4E01-94A4-7E20E094EB04}"/>
    <dgm:cxn modelId="{3591D9A0-9EFA-4865-A882-3565B20E0FD7}" srcId="{1E87F4EF-D357-427A-B33C-253B8BF51A4C}" destId="{EDD7A6CB-53B7-44F3-B6F3-D33C9608448F}" srcOrd="0" destOrd="0" parTransId="{0B574BC9-6E8E-4BAF-B54A-5C73FFE12508}" sibTransId="{F22EC61E-9BBB-4E99-B061-ECA7F11F915A}"/>
    <dgm:cxn modelId="{113B77BF-69F5-4637-B8EC-BA57B29434A4}" srcId="{1E87F4EF-D357-427A-B33C-253B8BF51A4C}" destId="{3B13641F-872F-4A21-934D-A21062C14506}" srcOrd="1" destOrd="0" parTransId="{B93A9175-798B-4B03-9F77-E89EFB2C8568}" sibTransId="{5DD401D3-661B-4BCE-9B3C-266A18A7839C}"/>
    <dgm:cxn modelId="{13DF6BB0-FFDD-4475-B069-CBBCCFCD72EE}" type="presOf" srcId="{7B82E9F4-364C-480D-92FC-ACA9DB8FED66}" destId="{702790BF-C5C3-4D45-9C4C-8403A08B3815}" srcOrd="0" destOrd="0" presId="urn:microsoft.com/office/officeart/2008/layout/HalfCircleOrganizationChart"/>
    <dgm:cxn modelId="{E14F02CD-BE86-46B6-8D03-EBF943DFA200}" type="presOf" srcId="{EDD7A6CB-53B7-44F3-B6F3-D33C9608448F}" destId="{BF5C2736-FB5F-4A28-9CFF-12210545F3FB}" srcOrd="0" destOrd="0" presId="urn:microsoft.com/office/officeart/2008/layout/HalfCircleOrganizationChart"/>
    <dgm:cxn modelId="{28C4E49C-EB78-40EF-B9AB-74F0BCC8B521}" type="presOf" srcId="{4E0B113F-46FC-4F3A-98EA-E4CD919F58EB}" destId="{C8FC2E7C-092E-4141-B766-7EBDDFBB2498}" srcOrd="0" destOrd="0" presId="urn:microsoft.com/office/officeart/2008/layout/HalfCircleOrganizationChart"/>
    <dgm:cxn modelId="{96EBFED5-3C38-4DE3-A815-213903DF535D}" srcId="{1E87F4EF-D357-427A-B33C-253B8BF51A4C}" destId="{06AB648E-99FA-4EE8-9EA3-1229ED642961}" srcOrd="3" destOrd="0" parTransId="{4E0B113F-46FC-4F3A-98EA-E4CD919F58EB}" sibTransId="{A902CFF7-A414-4A47-8F04-E5D013BC19BD}"/>
    <dgm:cxn modelId="{FC9B93CD-1F50-43F6-AAAE-CBA8DC2678FD}" srcId="{1E87F4EF-D357-427A-B33C-253B8BF51A4C}" destId="{A002D311-9B2B-43D1-BEE9-72387EA306FE}" srcOrd="2" destOrd="0" parTransId="{7B82E9F4-364C-480D-92FC-ACA9DB8FED66}" sibTransId="{E9F8BF0C-74C0-45D9-A002-CF8CA4DE2114}"/>
    <dgm:cxn modelId="{6E2C2FE0-AB57-4D83-AE2B-D383692BFAB0}" type="presOf" srcId="{EDD7A6CB-53B7-44F3-B6F3-D33C9608448F}" destId="{D6135E57-02D0-4082-BEAE-6E6DBF164A39}" srcOrd="1" destOrd="0" presId="urn:microsoft.com/office/officeart/2008/layout/HalfCircleOrganizationChart"/>
    <dgm:cxn modelId="{08DE2096-C648-47FF-8DC5-A9345BAEE31B}" type="presOf" srcId="{06AB648E-99FA-4EE8-9EA3-1229ED642961}" destId="{274F8B21-0127-4C8E-B256-ACC5D24F4DA4}" srcOrd="0" destOrd="0" presId="urn:microsoft.com/office/officeart/2008/layout/HalfCircleOrganizationChart"/>
    <dgm:cxn modelId="{4F48DB5B-BF12-4CCD-9013-D32C6E52BA4E}" type="presOf" srcId="{1E87F4EF-D357-427A-B33C-253B8BF51A4C}" destId="{D170C852-63E2-40F7-9056-6E03B48B43AA}" srcOrd="1" destOrd="0" presId="urn:microsoft.com/office/officeart/2008/layout/HalfCircleOrganizationChart"/>
    <dgm:cxn modelId="{C519B2C4-B64A-4A01-AEB3-9B43CF3CC2D7}" type="presOf" srcId="{06AB648E-99FA-4EE8-9EA3-1229ED642961}" destId="{7CBC2EF9-2EF3-4EDA-A67F-876214048EE2}" srcOrd="1" destOrd="0" presId="urn:microsoft.com/office/officeart/2008/layout/HalfCircleOrganizationChart"/>
    <dgm:cxn modelId="{5E219BB6-90AC-4DEF-B8BA-276CEC1FC24D}" type="presOf" srcId="{3B13641F-872F-4A21-934D-A21062C14506}" destId="{2DE0C95B-4BA4-46AC-B305-B691F8F4D346}" srcOrd="1" destOrd="0" presId="urn:microsoft.com/office/officeart/2008/layout/HalfCircleOrganizationChart"/>
    <dgm:cxn modelId="{745249E9-0E49-4971-85D1-3ED78FE53F94}" type="presOf" srcId="{8F65C233-033E-4B07-B353-16C69AA0A120}" destId="{44F394E3-62CF-42D0-9277-C76FCB0EFD63}" srcOrd="0" destOrd="0" presId="urn:microsoft.com/office/officeart/2008/layout/HalfCircleOrganizationChart"/>
    <dgm:cxn modelId="{5E78D5CB-0EA7-4032-8CF7-D9A74F64848F}" type="presOf" srcId="{A002D311-9B2B-43D1-BEE9-72387EA306FE}" destId="{C55B1BEE-EB7D-41CD-8A57-37989DF792B6}" srcOrd="0" destOrd="0" presId="urn:microsoft.com/office/officeart/2008/layout/HalfCircleOrganizationChart"/>
    <dgm:cxn modelId="{636713D8-901C-4073-BD6D-48F7CA359015}" type="presOf" srcId="{0B574BC9-6E8E-4BAF-B54A-5C73FFE12508}" destId="{A59E8850-1061-45F2-9FB7-A5E77A38586D}" srcOrd="0" destOrd="0" presId="urn:microsoft.com/office/officeart/2008/layout/HalfCircleOrganizationChart"/>
    <dgm:cxn modelId="{30FC94EE-3409-46B4-9078-5DD63F4773A2}" type="presOf" srcId="{B93A9175-798B-4B03-9F77-E89EFB2C8568}" destId="{66C9EC14-447D-472E-B890-6DFA6E434FCB}" srcOrd="0" destOrd="0" presId="urn:microsoft.com/office/officeart/2008/layout/HalfCircleOrganizationChart"/>
    <dgm:cxn modelId="{27718693-8BF1-456C-A09F-A8FE5FBD2177}" type="presOf" srcId="{1E87F4EF-D357-427A-B33C-253B8BF51A4C}" destId="{2FC69626-BAB3-4B2E-A902-40BE4A083607}" srcOrd="0" destOrd="0" presId="urn:microsoft.com/office/officeart/2008/layout/HalfCircleOrganizationChart"/>
    <dgm:cxn modelId="{69FC0E8D-DF0E-4ACA-8018-A3CE6D8E4935}" type="presOf" srcId="{3B13641F-872F-4A21-934D-A21062C14506}" destId="{91F23889-BE77-47DD-958D-CCEA16EAC5E4}" srcOrd="0" destOrd="0" presId="urn:microsoft.com/office/officeart/2008/layout/HalfCircleOrganizationChart"/>
    <dgm:cxn modelId="{B3835D95-2457-4D35-AE08-F4063B04BBEA}" type="presParOf" srcId="{44F394E3-62CF-42D0-9277-C76FCB0EFD63}" destId="{6A571A0B-BB2C-4DC4-AF4F-35AC65709C7E}" srcOrd="0" destOrd="0" presId="urn:microsoft.com/office/officeart/2008/layout/HalfCircleOrganizationChart"/>
    <dgm:cxn modelId="{E4BD242B-B86B-4F53-8663-74507EF1D855}" type="presParOf" srcId="{6A571A0B-BB2C-4DC4-AF4F-35AC65709C7E}" destId="{A77B020E-D6A7-4A85-85B7-A3331B5C2948}" srcOrd="0" destOrd="0" presId="urn:microsoft.com/office/officeart/2008/layout/HalfCircleOrganizationChart"/>
    <dgm:cxn modelId="{56028FF3-50A2-4671-884D-EA1104E8B555}" type="presParOf" srcId="{A77B020E-D6A7-4A85-85B7-A3331B5C2948}" destId="{2FC69626-BAB3-4B2E-A902-40BE4A083607}" srcOrd="0" destOrd="0" presId="urn:microsoft.com/office/officeart/2008/layout/HalfCircleOrganizationChart"/>
    <dgm:cxn modelId="{F085BCDD-BFE8-4723-98DE-E8145AB9CF92}" type="presParOf" srcId="{A77B020E-D6A7-4A85-85B7-A3331B5C2948}" destId="{10274493-6757-468B-89F2-3E478D426D5E}" srcOrd="1" destOrd="0" presId="urn:microsoft.com/office/officeart/2008/layout/HalfCircleOrganizationChart"/>
    <dgm:cxn modelId="{FA32035F-964E-4DC7-A4D1-3F8C6E145D49}" type="presParOf" srcId="{A77B020E-D6A7-4A85-85B7-A3331B5C2948}" destId="{13C0BABC-6671-465D-89A7-AE1E2AAA2709}" srcOrd="2" destOrd="0" presId="urn:microsoft.com/office/officeart/2008/layout/HalfCircleOrganizationChart"/>
    <dgm:cxn modelId="{46BC022B-3687-4838-82A3-FF5E78EF38D4}" type="presParOf" srcId="{A77B020E-D6A7-4A85-85B7-A3331B5C2948}" destId="{D170C852-63E2-40F7-9056-6E03B48B43AA}" srcOrd="3" destOrd="0" presId="urn:microsoft.com/office/officeart/2008/layout/HalfCircleOrganizationChart"/>
    <dgm:cxn modelId="{1BC9661D-B283-4431-B0F0-42006DF91F6D}" type="presParOf" srcId="{6A571A0B-BB2C-4DC4-AF4F-35AC65709C7E}" destId="{E1A96236-3C62-4FE3-9D60-9448D28E8AA4}" srcOrd="1" destOrd="0" presId="urn:microsoft.com/office/officeart/2008/layout/HalfCircleOrganizationChart"/>
    <dgm:cxn modelId="{C19EBE43-4D31-4917-ABA8-06A9A44C3B08}" type="presParOf" srcId="{E1A96236-3C62-4FE3-9D60-9448D28E8AA4}" destId="{A59E8850-1061-45F2-9FB7-A5E77A38586D}" srcOrd="0" destOrd="0" presId="urn:microsoft.com/office/officeart/2008/layout/HalfCircleOrganizationChart"/>
    <dgm:cxn modelId="{95C45278-7B48-46A9-90EC-6BAAFC3A69E7}" type="presParOf" srcId="{E1A96236-3C62-4FE3-9D60-9448D28E8AA4}" destId="{81541D21-FE0F-46F9-A42D-5DF479B223F4}" srcOrd="1" destOrd="0" presId="urn:microsoft.com/office/officeart/2008/layout/HalfCircleOrganizationChart"/>
    <dgm:cxn modelId="{6A05DBFA-5428-4880-9166-2C04CE232A17}" type="presParOf" srcId="{81541D21-FE0F-46F9-A42D-5DF479B223F4}" destId="{47D062B8-74B9-4A5B-8483-7A28C9D156BE}" srcOrd="0" destOrd="0" presId="urn:microsoft.com/office/officeart/2008/layout/HalfCircleOrganizationChart"/>
    <dgm:cxn modelId="{8C8D0807-5D51-44E2-9832-A0B13A84CC68}" type="presParOf" srcId="{47D062B8-74B9-4A5B-8483-7A28C9D156BE}" destId="{BF5C2736-FB5F-4A28-9CFF-12210545F3FB}" srcOrd="0" destOrd="0" presId="urn:microsoft.com/office/officeart/2008/layout/HalfCircleOrganizationChart"/>
    <dgm:cxn modelId="{D6C9B431-7FF7-4C17-9358-33CA926A592D}" type="presParOf" srcId="{47D062B8-74B9-4A5B-8483-7A28C9D156BE}" destId="{9035D395-0F0B-4001-872A-B850925C88F5}" srcOrd="1" destOrd="0" presId="urn:microsoft.com/office/officeart/2008/layout/HalfCircleOrganizationChart"/>
    <dgm:cxn modelId="{477DA501-B358-4358-9093-5A31297B8A94}" type="presParOf" srcId="{47D062B8-74B9-4A5B-8483-7A28C9D156BE}" destId="{0E2C9A09-E237-453D-8770-6355545BD5F0}" srcOrd="2" destOrd="0" presId="urn:microsoft.com/office/officeart/2008/layout/HalfCircleOrganizationChart"/>
    <dgm:cxn modelId="{1062820B-B57F-4739-9E52-656516C3EAF2}" type="presParOf" srcId="{47D062B8-74B9-4A5B-8483-7A28C9D156BE}" destId="{D6135E57-02D0-4082-BEAE-6E6DBF164A39}" srcOrd="3" destOrd="0" presId="urn:microsoft.com/office/officeart/2008/layout/HalfCircleOrganizationChart"/>
    <dgm:cxn modelId="{2F62F414-8B60-429B-95BA-2020BA5EBE4E}" type="presParOf" srcId="{81541D21-FE0F-46F9-A42D-5DF479B223F4}" destId="{2CDDC1F3-6DED-4563-A9BD-86E0B3866794}" srcOrd="1" destOrd="0" presId="urn:microsoft.com/office/officeart/2008/layout/HalfCircleOrganizationChart"/>
    <dgm:cxn modelId="{E560BB8D-A53F-46F5-B6D8-D54C2EEF1C1F}" type="presParOf" srcId="{81541D21-FE0F-46F9-A42D-5DF479B223F4}" destId="{078CE5CD-50FD-4CE2-B4AC-1E6F784C54A0}" srcOrd="2" destOrd="0" presId="urn:microsoft.com/office/officeart/2008/layout/HalfCircleOrganizationChart"/>
    <dgm:cxn modelId="{D0DE76AF-09E5-4014-B1BD-A9154568F65B}" type="presParOf" srcId="{E1A96236-3C62-4FE3-9D60-9448D28E8AA4}" destId="{66C9EC14-447D-472E-B890-6DFA6E434FCB}" srcOrd="2" destOrd="0" presId="urn:microsoft.com/office/officeart/2008/layout/HalfCircleOrganizationChart"/>
    <dgm:cxn modelId="{672B6687-8E67-4044-9396-6A68C02D7376}" type="presParOf" srcId="{E1A96236-3C62-4FE3-9D60-9448D28E8AA4}" destId="{3865C4FF-727E-4B2C-A470-52ADD01D1F2B}" srcOrd="3" destOrd="0" presId="urn:microsoft.com/office/officeart/2008/layout/HalfCircleOrganizationChart"/>
    <dgm:cxn modelId="{B51F6806-E0F8-4A1C-9B25-B2C394984821}" type="presParOf" srcId="{3865C4FF-727E-4B2C-A470-52ADD01D1F2B}" destId="{D00A5429-5671-41FD-AC87-9C395CFCEF17}" srcOrd="0" destOrd="0" presId="urn:microsoft.com/office/officeart/2008/layout/HalfCircleOrganizationChart"/>
    <dgm:cxn modelId="{0FDE2734-AEFD-46C6-A286-AD3ED9E49B8D}" type="presParOf" srcId="{D00A5429-5671-41FD-AC87-9C395CFCEF17}" destId="{91F23889-BE77-47DD-958D-CCEA16EAC5E4}" srcOrd="0" destOrd="0" presId="urn:microsoft.com/office/officeart/2008/layout/HalfCircleOrganizationChart"/>
    <dgm:cxn modelId="{93B68C14-4A90-4EAC-B7D7-B8EDF4ADB6DC}" type="presParOf" srcId="{D00A5429-5671-41FD-AC87-9C395CFCEF17}" destId="{47428C80-3E16-4481-B81B-BFE7C5FB6F46}" srcOrd="1" destOrd="0" presId="urn:microsoft.com/office/officeart/2008/layout/HalfCircleOrganizationChart"/>
    <dgm:cxn modelId="{D2687363-F16B-4C7F-BA62-45DC11F37FA8}" type="presParOf" srcId="{D00A5429-5671-41FD-AC87-9C395CFCEF17}" destId="{C74903D5-0B0A-47BA-9B3C-4EA5096B37FC}" srcOrd="2" destOrd="0" presId="urn:microsoft.com/office/officeart/2008/layout/HalfCircleOrganizationChart"/>
    <dgm:cxn modelId="{9F690A8E-3B9D-497F-BC22-79E37DD1783E}" type="presParOf" srcId="{D00A5429-5671-41FD-AC87-9C395CFCEF17}" destId="{2DE0C95B-4BA4-46AC-B305-B691F8F4D346}" srcOrd="3" destOrd="0" presId="urn:microsoft.com/office/officeart/2008/layout/HalfCircleOrganizationChart"/>
    <dgm:cxn modelId="{E431DFB0-7E0E-4928-8668-D57AC5451D04}" type="presParOf" srcId="{3865C4FF-727E-4B2C-A470-52ADD01D1F2B}" destId="{33C90E62-793D-4881-8059-91A3FF87634F}" srcOrd="1" destOrd="0" presId="urn:microsoft.com/office/officeart/2008/layout/HalfCircleOrganizationChart"/>
    <dgm:cxn modelId="{978CC1AE-5897-402C-AE73-25BDE515EC1B}" type="presParOf" srcId="{3865C4FF-727E-4B2C-A470-52ADD01D1F2B}" destId="{E1FA297C-2533-40D7-B88F-BDA0FBDCA14D}" srcOrd="2" destOrd="0" presId="urn:microsoft.com/office/officeart/2008/layout/HalfCircleOrganizationChart"/>
    <dgm:cxn modelId="{D01E559A-3E9F-4447-B1C7-D985D09701B0}" type="presParOf" srcId="{E1A96236-3C62-4FE3-9D60-9448D28E8AA4}" destId="{702790BF-C5C3-4D45-9C4C-8403A08B3815}" srcOrd="4" destOrd="0" presId="urn:microsoft.com/office/officeart/2008/layout/HalfCircleOrganizationChart"/>
    <dgm:cxn modelId="{E5A57AA1-DEA3-4DD0-BD10-C81FBC57C11F}" type="presParOf" srcId="{E1A96236-3C62-4FE3-9D60-9448D28E8AA4}" destId="{1824CF16-B5B4-4A92-82FC-C2F3DBCF4911}" srcOrd="5" destOrd="0" presId="urn:microsoft.com/office/officeart/2008/layout/HalfCircleOrganizationChart"/>
    <dgm:cxn modelId="{3A5A69C0-3926-4402-B8C8-B48E5C43519A}" type="presParOf" srcId="{1824CF16-B5B4-4A92-82FC-C2F3DBCF4911}" destId="{9907C41D-0984-44EB-9DC1-2085E645A289}" srcOrd="0" destOrd="0" presId="urn:microsoft.com/office/officeart/2008/layout/HalfCircleOrganizationChart"/>
    <dgm:cxn modelId="{7C3170C0-98BA-4DA8-BDA3-0CB0B61A0E2A}" type="presParOf" srcId="{9907C41D-0984-44EB-9DC1-2085E645A289}" destId="{C55B1BEE-EB7D-41CD-8A57-37989DF792B6}" srcOrd="0" destOrd="0" presId="urn:microsoft.com/office/officeart/2008/layout/HalfCircleOrganizationChart"/>
    <dgm:cxn modelId="{C22E44D6-F522-4B5E-A04F-1CE01A65E8BE}" type="presParOf" srcId="{9907C41D-0984-44EB-9DC1-2085E645A289}" destId="{417FDA0E-280F-4DD8-872D-C174F22DC076}" srcOrd="1" destOrd="0" presId="urn:microsoft.com/office/officeart/2008/layout/HalfCircleOrganizationChart"/>
    <dgm:cxn modelId="{D12866BD-EEF9-42DB-BC66-D49C4A9C5B35}" type="presParOf" srcId="{9907C41D-0984-44EB-9DC1-2085E645A289}" destId="{F529F0D6-721F-4E4A-BA5C-191B50E00AEA}" srcOrd="2" destOrd="0" presId="urn:microsoft.com/office/officeart/2008/layout/HalfCircleOrganizationChart"/>
    <dgm:cxn modelId="{861AC8A7-44B7-4CBB-9ADB-510F2ED8EC97}" type="presParOf" srcId="{9907C41D-0984-44EB-9DC1-2085E645A289}" destId="{C7CA66C0-5038-43AC-8D9B-611835EDA91B}" srcOrd="3" destOrd="0" presId="urn:microsoft.com/office/officeart/2008/layout/HalfCircleOrganizationChart"/>
    <dgm:cxn modelId="{8D44625B-1623-4EA1-AD67-8B09DC942801}" type="presParOf" srcId="{1824CF16-B5B4-4A92-82FC-C2F3DBCF4911}" destId="{EF9923F0-C388-4219-8981-901D0B96A91A}" srcOrd="1" destOrd="0" presId="urn:microsoft.com/office/officeart/2008/layout/HalfCircleOrganizationChart"/>
    <dgm:cxn modelId="{AAF0F4A9-4A44-44E7-890C-21816C8E5FDA}" type="presParOf" srcId="{1824CF16-B5B4-4A92-82FC-C2F3DBCF4911}" destId="{FFFF0A97-CD0C-47AC-9F49-AFFD6C4C1A98}" srcOrd="2" destOrd="0" presId="urn:microsoft.com/office/officeart/2008/layout/HalfCircleOrganizationChart"/>
    <dgm:cxn modelId="{9D189F6E-F62A-4DB8-8B6B-00A0F6CE3CFC}" type="presParOf" srcId="{E1A96236-3C62-4FE3-9D60-9448D28E8AA4}" destId="{C8FC2E7C-092E-4141-B766-7EBDDFBB2498}" srcOrd="6" destOrd="0" presId="urn:microsoft.com/office/officeart/2008/layout/HalfCircleOrganizationChart"/>
    <dgm:cxn modelId="{68E13199-F735-448F-9C19-6E09E6768102}" type="presParOf" srcId="{E1A96236-3C62-4FE3-9D60-9448D28E8AA4}" destId="{6B5FCB29-3732-4D9E-95EB-225CC2A041FB}" srcOrd="7" destOrd="0" presId="urn:microsoft.com/office/officeart/2008/layout/HalfCircleOrganizationChart"/>
    <dgm:cxn modelId="{34791A27-5D04-4336-B0CB-2F58E3F3EB92}" type="presParOf" srcId="{6B5FCB29-3732-4D9E-95EB-225CC2A041FB}" destId="{31275486-7FDA-4236-9272-E17C16A14DFE}" srcOrd="0" destOrd="0" presId="urn:microsoft.com/office/officeart/2008/layout/HalfCircleOrganizationChart"/>
    <dgm:cxn modelId="{F869FC53-12D0-4170-9C06-BCAE12C3B59A}" type="presParOf" srcId="{31275486-7FDA-4236-9272-E17C16A14DFE}" destId="{274F8B21-0127-4C8E-B256-ACC5D24F4DA4}" srcOrd="0" destOrd="0" presId="urn:microsoft.com/office/officeart/2008/layout/HalfCircleOrganizationChart"/>
    <dgm:cxn modelId="{16D9E2F5-DE81-41D5-B441-0583B50BD4AB}" type="presParOf" srcId="{31275486-7FDA-4236-9272-E17C16A14DFE}" destId="{97F5AC54-C07D-4F5C-8B55-83BFE13EDD16}" srcOrd="1" destOrd="0" presId="urn:microsoft.com/office/officeart/2008/layout/HalfCircleOrganizationChart"/>
    <dgm:cxn modelId="{FEE1A63D-658C-4461-BF92-53160A98E47A}" type="presParOf" srcId="{31275486-7FDA-4236-9272-E17C16A14DFE}" destId="{A8C0E812-9E87-4CE7-B84F-97FAFBD23B3C}" srcOrd="2" destOrd="0" presId="urn:microsoft.com/office/officeart/2008/layout/HalfCircleOrganizationChart"/>
    <dgm:cxn modelId="{8793BD0A-769C-473B-A44E-BB8DD4C20B6D}" type="presParOf" srcId="{31275486-7FDA-4236-9272-E17C16A14DFE}" destId="{7CBC2EF9-2EF3-4EDA-A67F-876214048EE2}" srcOrd="3" destOrd="0" presId="urn:microsoft.com/office/officeart/2008/layout/HalfCircleOrganizationChart"/>
    <dgm:cxn modelId="{BA9DB430-8A49-474B-83B4-D774FE25A92F}" type="presParOf" srcId="{6B5FCB29-3732-4D9E-95EB-225CC2A041FB}" destId="{A754E93D-AE1C-4D0D-A1BD-B50E3654E229}" srcOrd="1" destOrd="0" presId="urn:microsoft.com/office/officeart/2008/layout/HalfCircleOrganizationChart"/>
    <dgm:cxn modelId="{8A8CF64C-9FCF-4622-9273-2070BB8C3586}" type="presParOf" srcId="{6B5FCB29-3732-4D9E-95EB-225CC2A041FB}" destId="{BE2D2058-DE79-4B0D-A1EC-0187CD828259}" srcOrd="2" destOrd="0" presId="urn:microsoft.com/office/officeart/2008/layout/HalfCircleOrganizationChart"/>
    <dgm:cxn modelId="{ED384C87-340F-40B8-8512-392788366162}" type="presParOf" srcId="{6A571A0B-BB2C-4DC4-AF4F-35AC65709C7E}" destId="{0D3CC956-EA07-46F4-8EF9-EAE614BA50CC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C2E7C-092E-4141-B766-7EBDDFBB2498}">
      <dsp:nvSpPr>
        <dsp:cNvPr id="0" name=""/>
        <dsp:cNvSpPr/>
      </dsp:nvSpPr>
      <dsp:spPr>
        <a:xfrm>
          <a:off x="4397972" y="1214368"/>
          <a:ext cx="3444518" cy="398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269"/>
              </a:lnTo>
              <a:lnTo>
                <a:pt x="3444518" y="199269"/>
              </a:lnTo>
              <a:lnTo>
                <a:pt x="3444518" y="398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790BF-C5C3-4D45-9C4C-8403A08B3815}">
      <dsp:nvSpPr>
        <dsp:cNvPr id="0" name=""/>
        <dsp:cNvSpPr/>
      </dsp:nvSpPr>
      <dsp:spPr>
        <a:xfrm>
          <a:off x="4397972" y="1214368"/>
          <a:ext cx="1148172" cy="398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269"/>
              </a:lnTo>
              <a:lnTo>
                <a:pt x="1148172" y="199269"/>
              </a:lnTo>
              <a:lnTo>
                <a:pt x="1148172" y="398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9EC14-447D-472E-B890-6DFA6E434FCB}">
      <dsp:nvSpPr>
        <dsp:cNvPr id="0" name=""/>
        <dsp:cNvSpPr/>
      </dsp:nvSpPr>
      <dsp:spPr>
        <a:xfrm>
          <a:off x="3249799" y="1214368"/>
          <a:ext cx="1148172" cy="398539"/>
        </a:xfrm>
        <a:custGeom>
          <a:avLst/>
          <a:gdLst/>
          <a:ahLst/>
          <a:cxnLst/>
          <a:rect l="0" t="0" r="0" b="0"/>
          <a:pathLst>
            <a:path>
              <a:moveTo>
                <a:pt x="1148172" y="0"/>
              </a:moveTo>
              <a:lnTo>
                <a:pt x="1148172" y="199269"/>
              </a:lnTo>
              <a:lnTo>
                <a:pt x="0" y="199269"/>
              </a:lnTo>
              <a:lnTo>
                <a:pt x="0" y="398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E8850-1061-45F2-9FB7-A5E77A38586D}">
      <dsp:nvSpPr>
        <dsp:cNvPr id="0" name=""/>
        <dsp:cNvSpPr/>
      </dsp:nvSpPr>
      <dsp:spPr>
        <a:xfrm>
          <a:off x="953453" y="1214368"/>
          <a:ext cx="3444518" cy="398539"/>
        </a:xfrm>
        <a:custGeom>
          <a:avLst/>
          <a:gdLst/>
          <a:ahLst/>
          <a:cxnLst/>
          <a:rect l="0" t="0" r="0" b="0"/>
          <a:pathLst>
            <a:path>
              <a:moveTo>
                <a:pt x="3444518" y="0"/>
              </a:moveTo>
              <a:lnTo>
                <a:pt x="3444518" y="199269"/>
              </a:lnTo>
              <a:lnTo>
                <a:pt x="0" y="199269"/>
              </a:lnTo>
              <a:lnTo>
                <a:pt x="0" y="3985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74493-6757-468B-89F2-3E478D426D5E}">
      <dsp:nvSpPr>
        <dsp:cNvPr id="0" name=""/>
        <dsp:cNvSpPr/>
      </dsp:nvSpPr>
      <dsp:spPr>
        <a:xfrm>
          <a:off x="3923520" y="265465"/>
          <a:ext cx="948903" cy="94890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0BABC-6671-465D-89A7-AE1E2AAA2709}">
      <dsp:nvSpPr>
        <dsp:cNvPr id="0" name=""/>
        <dsp:cNvSpPr/>
      </dsp:nvSpPr>
      <dsp:spPr>
        <a:xfrm>
          <a:off x="3923520" y="265465"/>
          <a:ext cx="948903" cy="94890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69626-BAB3-4B2E-A902-40BE4A083607}">
      <dsp:nvSpPr>
        <dsp:cNvPr id="0" name=""/>
        <dsp:cNvSpPr/>
      </dsp:nvSpPr>
      <dsp:spPr>
        <a:xfrm>
          <a:off x="3449068" y="436268"/>
          <a:ext cx="1897806" cy="60729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>
              <a:latin typeface="Helvetica" panose="020B0604020202030204" pitchFamily="34" charset="0"/>
            </a:rPr>
            <a:t>KONKURRANSEFORTINN</a:t>
          </a:r>
        </a:p>
      </dsp:txBody>
      <dsp:txXfrm>
        <a:off x="3449068" y="436268"/>
        <a:ext cx="1897806" cy="607298"/>
      </dsp:txXfrm>
    </dsp:sp>
    <dsp:sp modelId="{9035D395-0F0B-4001-872A-B850925C88F5}">
      <dsp:nvSpPr>
        <dsp:cNvPr id="0" name=""/>
        <dsp:cNvSpPr/>
      </dsp:nvSpPr>
      <dsp:spPr>
        <a:xfrm>
          <a:off x="479001" y="1612908"/>
          <a:ext cx="948903" cy="94890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C9A09-E237-453D-8770-6355545BD5F0}">
      <dsp:nvSpPr>
        <dsp:cNvPr id="0" name=""/>
        <dsp:cNvSpPr/>
      </dsp:nvSpPr>
      <dsp:spPr>
        <a:xfrm>
          <a:off x="479001" y="1612908"/>
          <a:ext cx="948903" cy="94890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C2736-FB5F-4A28-9CFF-12210545F3FB}">
      <dsp:nvSpPr>
        <dsp:cNvPr id="0" name=""/>
        <dsp:cNvSpPr/>
      </dsp:nvSpPr>
      <dsp:spPr>
        <a:xfrm>
          <a:off x="4549" y="1783710"/>
          <a:ext cx="1897806" cy="60729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>
              <a:latin typeface="Helvetica" panose="020B0604020202030204" pitchFamily="34" charset="0"/>
            </a:rPr>
            <a:t>SVEISEHASTIGHET</a:t>
          </a:r>
        </a:p>
      </dsp:txBody>
      <dsp:txXfrm>
        <a:off x="4549" y="1783710"/>
        <a:ext cx="1897806" cy="607298"/>
      </dsp:txXfrm>
    </dsp:sp>
    <dsp:sp modelId="{47428C80-3E16-4481-B81B-BFE7C5FB6F46}">
      <dsp:nvSpPr>
        <dsp:cNvPr id="0" name=""/>
        <dsp:cNvSpPr/>
      </dsp:nvSpPr>
      <dsp:spPr>
        <a:xfrm>
          <a:off x="2775347" y="1612908"/>
          <a:ext cx="948903" cy="94890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903D5-0B0A-47BA-9B3C-4EA5096B37FC}">
      <dsp:nvSpPr>
        <dsp:cNvPr id="0" name=""/>
        <dsp:cNvSpPr/>
      </dsp:nvSpPr>
      <dsp:spPr>
        <a:xfrm>
          <a:off x="2775347" y="1612908"/>
          <a:ext cx="948903" cy="94890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23889-BE77-47DD-958D-CCEA16EAC5E4}">
      <dsp:nvSpPr>
        <dsp:cNvPr id="0" name=""/>
        <dsp:cNvSpPr/>
      </dsp:nvSpPr>
      <dsp:spPr>
        <a:xfrm>
          <a:off x="2300895" y="1783710"/>
          <a:ext cx="1897806" cy="60729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>
              <a:latin typeface="Helvetica" panose="020B0604020202030204" pitchFamily="34" charset="0"/>
            </a:rPr>
            <a:t>SVEISEBINDING</a:t>
          </a:r>
        </a:p>
      </dsp:txBody>
      <dsp:txXfrm>
        <a:off x="2300895" y="1783710"/>
        <a:ext cx="1897806" cy="607298"/>
      </dsp:txXfrm>
    </dsp:sp>
    <dsp:sp modelId="{417FDA0E-280F-4DD8-872D-C174F22DC076}">
      <dsp:nvSpPr>
        <dsp:cNvPr id="0" name=""/>
        <dsp:cNvSpPr/>
      </dsp:nvSpPr>
      <dsp:spPr>
        <a:xfrm>
          <a:off x="5071693" y="1612908"/>
          <a:ext cx="948903" cy="94890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9F0D6-721F-4E4A-BA5C-191B50E00AEA}">
      <dsp:nvSpPr>
        <dsp:cNvPr id="0" name=""/>
        <dsp:cNvSpPr/>
      </dsp:nvSpPr>
      <dsp:spPr>
        <a:xfrm>
          <a:off x="5071693" y="1612908"/>
          <a:ext cx="948903" cy="94890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B1BEE-EB7D-41CD-8A57-37989DF792B6}">
      <dsp:nvSpPr>
        <dsp:cNvPr id="0" name=""/>
        <dsp:cNvSpPr/>
      </dsp:nvSpPr>
      <dsp:spPr>
        <a:xfrm>
          <a:off x="4597241" y="1783710"/>
          <a:ext cx="1897806" cy="60729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>
              <a:latin typeface="Helvetica" panose="020B0604020202030204" pitchFamily="34" charset="0"/>
            </a:rPr>
            <a:t>MATERIALEGENSKAPER</a:t>
          </a:r>
        </a:p>
      </dsp:txBody>
      <dsp:txXfrm>
        <a:off x="4597241" y="1783710"/>
        <a:ext cx="1897806" cy="607298"/>
      </dsp:txXfrm>
    </dsp:sp>
    <dsp:sp modelId="{97F5AC54-C07D-4F5C-8B55-83BFE13EDD16}">
      <dsp:nvSpPr>
        <dsp:cNvPr id="0" name=""/>
        <dsp:cNvSpPr/>
      </dsp:nvSpPr>
      <dsp:spPr>
        <a:xfrm>
          <a:off x="7368039" y="1612908"/>
          <a:ext cx="948903" cy="94890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0E812-9E87-4CE7-B84F-97FAFBD23B3C}">
      <dsp:nvSpPr>
        <dsp:cNvPr id="0" name=""/>
        <dsp:cNvSpPr/>
      </dsp:nvSpPr>
      <dsp:spPr>
        <a:xfrm>
          <a:off x="7368039" y="1612908"/>
          <a:ext cx="948903" cy="94890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F8B21-0127-4C8E-B256-ACC5D24F4DA4}">
      <dsp:nvSpPr>
        <dsp:cNvPr id="0" name=""/>
        <dsp:cNvSpPr/>
      </dsp:nvSpPr>
      <dsp:spPr>
        <a:xfrm>
          <a:off x="6893587" y="1783710"/>
          <a:ext cx="1897806" cy="60729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>
              <a:latin typeface="Helvetica" panose="020B0604020202030204" pitchFamily="34" charset="0"/>
            </a:rPr>
            <a:t>REDESIGN</a:t>
          </a:r>
        </a:p>
      </dsp:txBody>
      <dsp:txXfrm>
        <a:off x="6893587" y="1783710"/>
        <a:ext cx="1897806" cy="607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C2E7C-092E-4141-B766-7EBDDFBB2498}">
      <dsp:nvSpPr>
        <dsp:cNvPr id="0" name=""/>
        <dsp:cNvSpPr/>
      </dsp:nvSpPr>
      <dsp:spPr>
        <a:xfrm>
          <a:off x="1477767" y="443270"/>
          <a:ext cx="1157397" cy="133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956"/>
              </a:lnTo>
              <a:lnTo>
                <a:pt x="1157397" y="66956"/>
              </a:lnTo>
              <a:lnTo>
                <a:pt x="1157397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790BF-C5C3-4D45-9C4C-8403A08B3815}">
      <dsp:nvSpPr>
        <dsp:cNvPr id="0" name=""/>
        <dsp:cNvSpPr/>
      </dsp:nvSpPr>
      <dsp:spPr>
        <a:xfrm>
          <a:off x="1477767" y="443270"/>
          <a:ext cx="385799" cy="133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956"/>
              </a:lnTo>
              <a:lnTo>
                <a:pt x="385799" y="66956"/>
              </a:lnTo>
              <a:lnTo>
                <a:pt x="385799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9EC14-447D-472E-B890-6DFA6E434FCB}">
      <dsp:nvSpPr>
        <dsp:cNvPr id="0" name=""/>
        <dsp:cNvSpPr/>
      </dsp:nvSpPr>
      <dsp:spPr>
        <a:xfrm>
          <a:off x="1091968" y="443270"/>
          <a:ext cx="385799" cy="133913"/>
        </a:xfrm>
        <a:custGeom>
          <a:avLst/>
          <a:gdLst/>
          <a:ahLst/>
          <a:cxnLst/>
          <a:rect l="0" t="0" r="0" b="0"/>
          <a:pathLst>
            <a:path>
              <a:moveTo>
                <a:pt x="385799" y="0"/>
              </a:moveTo>
              <a:lnTo>
                <a:pt x="385799" y="66956"/>
              </a:lnTo>
              <a:lnTo>
                <a:pt x="0" y="66956"/>
              </a:lnTo>
              <a:lnTo>
                <a:pt x="0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E8850-1061-45F2-9FB7-A5E77A38586D}">
      <dsp:nvSpPr>
        <dsp:cNvPr id="0" name=""/>
        <dsp:cNvSpPr/>
      </dsp:nvSpPr>
      <dsp:spPr>
        <a:xfrm>
          <a:off x="320370" y="443270"/>
          <a:ext cx="1157397" cy="133913"/>
        </a:xfrm>
        <a:custGeom>
          <a:avLst/>
          <a:gdLst/>
          <a:ahLst/>
          <a:cxnLst/>
          <a:rect l="0" t="0" r="0" b="0"/>
          <a:pathLst>
            <a:path>
              <a:moveTo>
                <a:pt x="1157397" y="0"/>
              </a:moveTo>
              <a:lnTo>
                <a:pt x="1157397" y="66956"/>
              </a:lnTo>
              <a:lnTo>
                <a:pt x="0" y="66956"/>
              </a:lnTo>
              <a:lnTo>
                <a:pt x="0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74493-6757-468B-89F2-3E478D426D5E}">
      <dsp:nvSpPr>
        <dsp:cNvPr id="0" name=""/>
        <dsp:cNvSpPr/>
      </dsp:nvSpPr>
      <dsp:spPr>
        <a:xfrm>
          <a:off x="1318346" y="124427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0BABC-6671-465D-89A7-AE1E2AAA2709}">
      <dsp:nvSpPr>
        <dsp:cNvPr id="0" name=""/>
        <dsp:cNvSpPr/>
      </dsp:nvSpPr>
      <dsp:spPr>
        <a:xfrm>
          <a:off x="1318346" y="124427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69626-BAB3-4B2E-A902-40BE4A083607}">
      <dsp:nvSpPr>
        <dsp:cNvPr id="0" name=""/>
        <dsp:cNvSpPr/>
      </dsp:nvSpPr>
      <dsp:spPr>
        <a:xfrm>
          <a:off x="1158925" y="181819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KONKURRANSE-FORTINN</a:t>
          </a:r>
        </a:p>
      </dsp:txBody>
      <dsp:txXfrm>
        <a:off x="1158925" y="181819"/>
        <a:ext cx="637684" cy="204058"/>
      </dsp:txXfrm>
    </dsp:sp>
    <dsp:sp modelId="{9035D395-0F0B-4001-872A-B850925C88F5}">
      <dsp:nvSpPr>
        <dsp:cNvPr id="0" name=""/>
        <dsp:cNvSpPr/>
      </dsp:nvSpPr>
      <dsp:spPr>
        <a:xfrm>
          <a:off x="160949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C9A09-E237-453D-8770-6355545BD5F0}">
      <dsp:nvSpPr>
        <dsp:cNvPr id="0" name=""/>
        <dsp:cNvSpPr/>
      </dsp:nvSpPr>
      <dsp:spPr>
        <a:xfrm>
          <a:off x="160949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C2736-FB5F-4A28-9CFF-12210545F3FB}">
      <dsp:nvSpPr>
        <dsp:cNvPr id="0" name=""/>
        <dsp:cNvSpPr/>
      </dsp:nvSpPr>
      <dsp:spPr>
        <a:xfrm>
          <a:off x="1528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SVEISE-HASTIGHET</a:t>
          </a:r>
        </a:p>
      </dsp:txBody>
      <dsp:txXfrm>
        <a:off x="1528" y="634575"/>
        <a:ext cx="637684" cy="204058"/>
      </dsp:txXfrm>
    </dsp:sp>
    <dsp:sp modelId="{47428C80-3E16-4481-B81B-BFE7C5FB6F46}">
      <dsp:nvSpPr>
        <dsp:cNvPr id="0" name=""/>
        <dsp:cNvSpPr/>
      </dsp:nvSpPr>
      <dsp:spPr>
        <a:xfrm>
          <a:off x="932547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903D5-0B0A-47BA-9B3C-4EA5096B37FC}">
      <dsp:nvSpPr>
        <dsp:cNvPr id="0" name=""/>
        <dsp:cNvSpPr/>
      </dsp:nvSpPr>
      <dsp:spPr>
        <a:xfrm>
          <a:off x="932547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23889-BE77-47DD-958D-CCEA16EAC5E4}">
      <dsp:nvSpPr>
        <dsp:cNvPr id="0" name=""/>
        <dsp:cNvSpPr/>
      </dsp:nvSpPr>
      <dsp:spPr>
        <a:xfrm>
          <a:off x="773126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SVEISE-BINDING</a:t>
          </a:r>
        </a:p>
      </dsp:txBody>
      <dsp:txXfrm>
        <a:off x="773126" y="634575"/>
        <a:ext cx="637684" cy="204058"/>
      </dsp:txXfrm>
    </dsp:sp>
    <dsp:sp modelId="{417FDA0E-280F-4DD8-872D-C174F22DC076}">
      <dsp:nvSpPr>
        <dsp:cNvPr id="0" name=""/>
        <dsp:cNvSpPr/>
      </dsp:nvSpPr>
      <dsp:spPr>
        <a:xfrm>
          <a:off x="1704145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9F0D6-721F-4E4A-BA5C-191B50E00AEA}">
      <dsp:nvSpPr>
        <dsp:cNvPr id="0" name=""/>
        <dsp:cNvSpPr/>
      </dsp:nvSpPr>
      <dsp:spPr>
        <a:xfrm>
          <a:off x="1704145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B1BEE-EB7D-41CD-8A57-37989DF792B6}">
      <dsp:nvSpPr>
        <dsp:cNvPr id="0" name=""/>
        <dsp:cNvSpPr/>
      </dsp:nvSpPr>
      <dsp:spPr>
        <a:xfrm>
          <a:off x="1544724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MATERIAL-EGENSKAPER</a:t>
          </a:r>
        </a:p>
      </dsp:txBody>
      <dsp:txXfrm>
        <a:off x="1544724" y="634575"/>
        <a:ext cx="637684" cy="204058"/>
      </dsp:txXfrm>
    </dsp:sp>
    <dsp:sp modelId="{97F5AC54-C07D-4F5C-8B55-83BFE13EDD16}">
      <dsp:nvSpPr>
        <dsp:cNvPr id="0" name=""/>
        <dsp:cNvSpPr/>
      </dsp:nvSpPr>
      <dsp:spPr>
        <a:xfrm>
          <a:off x="2475743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0E812-9E87-4CE7-B84F-97FAFBD23B3C}">
      <dsp:nvSpPr>
        <dsp:cNvPr id="0" name=""/>
        <dsp:cNvSpPr/>
      </dsp:nvSpPr>
      <dsp:spPr>
        <a:xfrm>
          <a:off x="2475743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F8B21-0127-4C8E-B256-ACC5D24F4DA4}">
      <dsp:nvSpPr>
        <dsp:cNvPr id="0" name=""/>
        <dsp:cNvSpPr/>
      </dsp:nvSpPr>
      <dsp:spPr>
        <a:xfrm>
          <a:off x="2316322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REDESIGN</a:t>
          </a:r>
        </a:p>
      </dsp:txBody>
      <dsp:txXfrm>
        <a:off x="2316322" y="634575"/>
        <a:ext cx="637684" cy="2040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C2E7C-092E-4141-B766-7EBDDFBB2498}">
      <dsp:nvSpPr>
        <dsp:cNvPr id="0" name=""/>
        <dsp:cNvSpPr/>
      </dsp:nvSpPr>
      <dsp:spPr>
        <a:xfrm>
          <a:off x="1477767" y="443270"/>
          <a:ext cx="1157397" cy="133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956"/>
              </a:lnTo>
              <a:lnTo>
                <a:pt x="1157397" y="66956"/>
              </a:lnTo>
              <a:lnTo>
                <a:pt x="1157397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790BF-C5C3-4D45-9C4C-8403A08B3815}">
      <dsp:nvSpPr>
        <dsp:cNvPr id="0" name=""/>
        <dsp:cNvSpPr/>
      </dsp:nvSpPr>
      <dsp:spPr>
        <a:xfrm>
          <a:off x="1477767" y="443270"/>
          <a:ext cx="385799" cy="133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956"/>
              </a:lnTo>
              <a:lnTo>
                <a:pt x="385799" y="66956"/>
              </a:lnTo>
              <a:lnTo>
                <a:pt x="385799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9EC14-447D-472E-B890-6DFA6E434FCB}">
      <dsp:nvSpPr>
        <dsp:cNvPr id="0" name=""/>
        <dsp:cNvSpPr/>
      </dsp:nvSpPr>
      <dsp:spPr>
        <a:xfrm>
          <a:off x="1091968" y="443270"/>
          <a:ext cx="385799" cy="133913"/>
        </a:xfrm>
        <a:custGeom>
          <a:avLst/>
          <a:gdLst/>
          <a:ahLst/>
          <a:cxnLst/>
          <a:rect l="0" t="0" r="0" b="0"/>
          <a:pathLst>
            <a:path>
              <a:moveTo>
                <a:pt x="385799" y="0"/>
              </a:moveTo>
              <a:lnTo>
                <a:pt x="385799" y="66956"/>
              </a:lnTo>
              <a:lnTo>
                <a:pt x="0" y="66956"/>
              </a:lnTo>
              <a:lnTo>
                <a:pt x="0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E8850-1061-45F2-9FB7-A5E77A38586D}">
      <dsp:nvSpPr>
        <dsp:cNvPr id="0" name=""/>
        <dsp:cNvSpPr/>
      </dsp:nvSpPr>
      <dsp:spPr>
        <a:xfrm>
          <a:off x="320370" y="443270"/>
          <a:ext cx="1157397" cy="133913"/>
        </a:xfrm>
        <a:custGeom>
          <a:avLst/>
          <a:gdLst/>
          <a:ahLst/>
          <a:cxnLst/>
          <a:rect l="0" t="0" r="0" b="0"/>
          <a:pathLst>
            <a:path>
              <a:moveTo>
                <a:pt x="1157397" y="0"/>
              </a:moveTo>
              <a:lnTo>
                <a:pt x="1157397" y="66956"/>
              </a:lnTo>
              <a:lnTo>
                <a:pt x="0" y="66956"/>
              </a:lnTo>
              <a:lnTo>
                <a:pt x="0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74493-6757-468B-89F2-3E478D426D5E}">
      <dsp:nvSpPr>
        <dsp:cNvPr id="0" name=""/>
        <dsp:cNvSpPr/>
      </dsp:nvSpPr>
      <dsp:spPr>
        <a:xfrm>
          <a:off x="1318346" y="124427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0BABC-6671-465D-89A7-AE1E2AAA2709}">
      <dsp:nvSpPr>
        <dsp:cNvPr id="0" name=""/>
        <dsp:cNvSpPr/>
      </dsp:nvSpPr>
      <dsp:spPr>
        <a:xfrm>
          <a:off x="1318346" y="124427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69626-BAB3-4B2E-A902-40BE4A083607}">
      <dsp:nvSpPr>
        <dsp:cNvPr id="0" name=""/>
        <dsp:cNvSpPr/>
      </dsp:nvSpPr>
      <dsp:spPr>
        <a:xfrm>
          <a:off x="1158925" y="181819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KONKURRANSE-FORTINN</a:t>
          </a:r>
        </a:p>
      </dsp:txBody>
      <dsp:txXfrm>
        <a:off x="1158925" y="181819"/>
        <a:ext cx="637684" cy="204058"/>
      </dsp:txXfrm>
    </dsp:sp>
    <dsp:sp modelId="{9035D395-0F0B-4001-872A-B850925C88F5}">
      <dsp:nvSpPr>
        <dsp:cNvPr id="0" name=""/>
        <dsp:cNvSpPr/>
      </dsp:nvSpPr>
      <dsp:spPr>
        <a:xfrm>
          <a:off x="160949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C9A09-E237-453D-8770-6355545BD5F0}">
      <dsp:nvSpPr>
        <dsp:cNvPr id="0" name=""/>
        <dsp:cNvSpPr/>
      </dsp:nvSpPr>
      <dsp:spPr>
        <a:xfrm>
          <a:off x="160949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C2736-FB5F-4A28-9CFF-12210545F3FB}">
      <dsp:nvSpPr>
        <dsp:cNvPr id="0" name=""/>
        <dsp:cNvSpPr/>
      </dsp:nvSpPr>
      <dsp:spPr>
        <a:xfrm>
          <a:off x="1528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SVEISE-HASTIGHET</a:t>
          </a:r>
        </a:p>
      </dsp:txBody>
      <dsp:txXfrm>
        <a:off x="1528" y="634575"/>
        <a:ext cx="637684" cy="204058"/>
      </dsp:txXfrm>
    </dsp:sp>
    <dsp:sp modelId="{47428C80-3E16-4481-B81B-BFE7C5FB6F46}">
      <dsp:nvSpPr>
        <dsp:cNvPr id="0" name=""/>
        <dsp:cNvSpPr/>
      </dsp:nvSpPr>
      <dsp:spPr>
        <a:xfrm>
          <a:off x="932547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903D5-0B0A-47BA-9B3C-4EA5096B37FC}">
      <dsp:nvSpPr>
        <dsp:cNvPr id="0" name=""/>
        <dsp:cNvSpPr/>
      </dsp:nvSpPr>
      <dsp:spPr>
        <a:xfrm>
          <a:off x="932547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23889-BE77-47DD-958D-CCEA16EAC5E4}">
      <dsp:nvSpPr>
        <dsp:cNvPr id="0" name=""/>
        <dsp:cNvSpPr/>
      </dsp:nvSpPr>
      <dsp:spPr>
        <a:xfrm>
          <a:off x="773126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SVEISE-BINDING</a:t>
          </a:r>
        </a:p>
      </dsp:txBody>
      <dsp:txXfrm>
        <a:off x="773126" y="634575"/>
        <a:ext cx="637684" cy="204058"/>
      </dsp:txXfrm>
    </dsp:sp>
    <dsp:sp modelId="{417FDA0E-280F-4DD8-872D-C174F22DC076}">
      <dsp:nvSpPr>
        <dsp:cNvPr id="0" name=""/>
        <dsp:cNvSpPr/>
      </dsp:nvSpPr>
      <dsp:spPr>
        <a:xfrm>
          <a:off x="1704145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9F0D6-721F-4E4A-BA5C-191B50E00AEA}">
      <dsp:nvSpPr>
        <dsp:cNvPr id="0" name=""/>
        <dsp:cNvSpPr/>
      </dsp:nvSpPr>
      <dsp:spPr>
        <a:xfrm>
          <a:off x="1704145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B1BEE-EB7D-41CD-8A57-37989DF792B6}">
      <dsp:nvSpPr>
        <dsp:cNvPr id="0" name=""/>
        <dsp:cNvSpPr/>
      </dsp:nvSpPr>
      <dsp:spPr>
        <a:xfrm>
          <a:off x="1544724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MATERIAL-EGENSKAPER</a:t>
          </a:r>
        </a:p>
      </dsp:txBody>
      <dsp:txXfrm>
        <a:off x="1544724" y="634575"/>
        <a:ext cx="637684" cy="204058"/>
      </dsp:txXfrm>
    </dsp:sp>
    <dsp:sp modelId="{97F5AC54-C07D-4F5C-8B55-83BFE13EDD16}">
      <dsp:nvSpPr>
        <dsp:cNvPr id="0" name=""/>
        <dsp:cNvSpPr/>
      </dsp:nvSpPr>
      <dsp:spPr>
        <a:xfrm>
          <a:off x="2475743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0E812-9E87-4CE7-B84F-97FAFBD23B3C}">
      <dsp:nvSpPr>
        <dsp:cNvPr id="0" name=""/>
        <dsp:cNvSpPr/>
      </dsp:nvSpPr>
      <dsp:spPr>
        <a:xfrm>
          <a:off x="2475743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F8B21-0127-4C8E-B256-ACC5D24F4DA4}">
      <dsp:nvSpPr>
        <dsp:cNvPr id="0" name=""/>
        <dsp:cNvSpPr/>
      </dsp:nvSpPr>
      <dsp:spPr>
        <a:xfrm>
          <a:off x="2316322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REDESIGN</a:t>
          </a:r>
        </a:p>
      </dsp:txBody>
      <dsp:txXfrm>
        <a:off x="2316322" y="634575"/>
        <a:ext cx="637684" cy="2040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C2E7C-092E-4141-B766-7EBDDFBB2498}">
      <dsp:nvSpPr>
        <dsp:cNvPr id="0" name=""/>
        <dsp:cNvSpPr/>
      </dsp:nvSpPr>
      <dsp:spPr>
        <a:xfrm>
          <a:off x="1477767" y="443270"/>
          <a:ext cx="1157397" cy="133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956"/>
              </a:lnTo>
              <a:lnTo>
                <a:pt x="1157397" y="66956"/>
              </a:lnTo>
              <a:lnTo>
                <a:pt x="1157397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790BF-C5C3-4D45-9C4C-8403A08B3815}">
      <dsp:nvSpPr>
        <dsp:cNvPr id="0" name=""/>
        <dsp:cNvSpPr/>
      </dsp:nvSpPr>
      <dsp:spPr>
        <a:xfrm>
          <a:off x="1477767" y="443270"/>
          <a:ext cx="385799" cy="133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956"/>
              </a:lnTo>
              <a:lnTo>
                <a:pt x="385799" y="66956"/>
              </a:lnTo>
              <a:lnTo>
                <a:pt x="385799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9EC14-447D-472E-B890-6DFA6E434FCB}">
      <dsp:nvSpPr>
        <dsp:cNvPr id="0" name=""/>
        <dsp:cNvSpPr/>
      </dsp:nvSpPr>
      <dsp:spPr>
        <a:xfrm>
          <a:off x="1091968" y="443270"/>
          <a:ext cx="385799" cy="133913"/>
        </a:xfrm>
        <a:custGeom>
          <a:avLst/>
          <a:gdLst/>
          <a:ahLst/>
          <a:cxnLst/>
          <a:rect l="0" t="0" r="0" b="0"/>
          <a:pathLst>
            <a:path>
              <a:moveTo>
                <a:pt x="385799" y="0"/>
              </a:moveTo>
              <a:lnTo>
                <a:pt x="385799" y="66956"/>
              </a:lnTo>
              <a:lnTo>
                <a:pt x="0" y="66956"/>
              </a:lnTo>
              <a:lnTo>
                <a:pt x="0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E8850-1061-45F2-9FB7-A5E77A38586D}">
      <dsp:nvSpPr>
        <dsp:cNvPr id="0" name=""/>
        <dsp:cNvSpPr/>
      </dsp:nvSpPr>
      <dsp:spPr>
        <a:xfrm>
          <a:off x="320370" y="443270"/>
          <a:ext cx="1157397" cy="133913"/>
        </a:xfrm>
        <a:custGeom>
          <a:avLst/>
          <a:gdLst/>
          <a:ahLst/>
          <a:cxnLst/>
          <a:rect l="0" t="0" r="0" b="0"/>
          <a:pathLst>
            <a:path>
              <a:moveTo>
                <a:pt x="1157397" y="0"/>
              </a:moveTo>
              <a:lnTo>
                <a:pt x="1157397" y="66956"/>
              </a:lnTo>
              <a:lnTo>
                <a:pt x="0" y="66956"/>
              </a:lnTo>
              <a:lnTo>
                <a:pt x="0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74493-6757-468B-89F2-3E478D426D5E}">
      <dsp:nvSpPr>
        <dsp:cNvPr id="0" name=""/>
        <dsp:cNvSpPr/>
      </dsp:nvSpPr>
      <dsp:spPr>
        <a:xfrm>
          <a:off x="1318346" y="124427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0BABC-6671-465D-89A7-AE1E2AAA2709}">
      <dsp:nvSpPr>
        <dsp:cNvPr id="0" name=""/>
        <dsp:cNvSpPr/>
      </dsp:nvSpPr>
      <dsp:spPr>
        <a:xfrm>
          <a:off x="1318346" y="124427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69626-BAB3-4B2E-A902-40BE4A083607}">
      <dsp:nvSpPr>
        <dsp:cNvPr id="0" name=""/>
        <dsp:cNvSpPr/>
      </dsp:nvSpPr>
      <dsp:spPr>
        <a:xfrm>
          <a:off x="1158925" y="181819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KONKURRANSE-FORTINN</a:t>
          </a:r>
        </a:p>
      </dsp:txBody>
      <dsp:txXfrm>
        <a:off x="1158925" y="181819"/>
        <a:ext cx="637684" cy="204058"/>
      </dsp:txXfrm>
    </dsp:sp>
    <dsp:sp modelId="{9035D395-0F0B-4001-872A-B850925C88F5}">
      <dsp:nvSpPr>
        <dsp:cNvPr id="0" name=""/>
        <dsp:cNvSpPr/>
      </dsp:nvSpPr>
      <dsp:spPr>
        <a:xfrm>
          <a:off x="160949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C9A09-E237-453D-8770-6355545BD5F0}">
      <dsp:nvSpPr>
        <dsp:cNvPr id="0" name=""/>
        <dsp:cNvSpPr/>
      </dsp:nvSpPr>
      <dsp:spPr>
        <a:xfrm>
          <a:off x="160949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C2736-FB5F-4A28-9CFF-12210545F3FB}">
      <dsp:nvSpPr>
        <dsp:cNvPr id="0" name=""/>
        <dsp:cNvSpPr/>
      </dsp:nvSpPr>
      <dsp:spPr>
        <a:xfrm>
          <a:off x="1528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SVEISE-HASTIGHET</a:t>
          </a:r>
        </a:p>
      </dsp:txBody>
      <dsp:txXfrm>
        <a:off x="1528" y="634575"/>
        <a:ext cx="637684" cy="204058"/>
      </dsp:txXfrm>
    </dsp:sp>
    <dsp:sp modelId="{47428C80-3E16-4481-B81B-BFE7C5FB6F46}">
      <dsp:nvSpPr>
        <dsp:cNvPr id="0" name=""/>
        <dsp:cNvSpPr/>
      </dsp:nvSpPr>
      <dsp:spPr>
        <a:xfrm>
          <a:off x="932547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903D5-0B0A-47BA-9B3C-4EA5096B37FC}">
      <dsp:nvSpPr>
        <dsp:cNvPr id="0" name=""/>
        <dsp:cNvSpPr/>
      </dsp:nvSpPr>
      <dsp:spPr>
        <a:xfrm>
          <a:off x="932547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23889-BE77-47DD-958D-CCEA16EAC5E4}">
      <dsp:nvSpPr>
        <dsp:cNvPr id="0" name=""/>
        <dsp:cNvSpPr/>
      </dsp:nvSpPr>
      <dsp:spPr>
        <a:xfrm>
          <a:off x="773126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SVEISE-BINDING</a:t>
          </a:r>
        </a:p>
      </dsp:txBody>
      <dsp:txXfrm>
        <a:off x="773126" y="634575"/>
        <a:ext cx="637684" cy="204058"/>
      </dsp:txXfrm>
    </dsp:sp>
    <dsp:sp modelId="{417FDA0E-280F-4DD8-872D-C174F22DC076}">
      <dsp:nvSpPr>
        <dsp:cNvPr id="0" name=""/>
        <dsp:cNvSpPr/>
      </dsp:nvSpPr>
      <dsp:spPr>
        <a:xfrm>
          <a:off x="1704145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9F0D6-721F-4E4A-BA5C-191B50E00AEA}">
      <dsp:nvSpPr>
        <dsp:cNvPr id="0" name=""/>
        <dsp:cNvSpPr/>
      </dsp:nvSpPr>
      <dsp:spPr>
        <a:xfrm>
          <a:off x="1704145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B1BEE-EB7D-41CD-8A57-37989DF792B6}">
      <dsp:nvSpPr>
        <dsp:cNvPr id="0" name=""/>
        <dsp:cNvSpPr/>
      </dsp:nvSpPr>
      <dsp:spPr>
        <a:xfrm>
          <a:off x="1544724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MATERIAL-EGENSKAPER</a:t>
          </a:r>
        </a:p>
      </dsp:txBody>
      <dsp:txXfrm>
        <a:off x="1544724" y="634575"/>
        <a:ext cx="637684" cy="204058"/>
      </dsp:txXfrm>
    </dsp:sp>
    <dsp:sp modelId="{97F5AC54-C07D-4F5C-8B55-83BFE13EDD16}">
      <dsp:nvSpPr>
        <dsp:cNvPr id="0" name=""/>
        <dsp:cNvSpPr/>
      </dsp:nvSpPr>
      <dsp:spPr>
        <a:xfrm>
          <a:off x="2475743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0E812-9E87-4CE7-B84F-97FAFBD23B3C}">
      <dsp:nvSpPr>
        <dsp:cNvPr id="0" name=""/>
        <dsp:cNvSpPr/>
      </dsp:nvSpPr>
      <dsp:spPr>
        <a:xfrm>
          <a:off x="2475743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F8B21-0127-4C8E-B256-ACC5D24F4DA4}">
      <dsp:nvSpPr>
        <dsp:cNvPr id="0" name=""/>
        <dsp:cNvSpPr/>
      </dsp:nvSpPr>
      <dsp:spPr>
        <a:xfrm>
          <a:off x="2316322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REDESIGN</a:t>
          </a:r>
        </a:p>
      </dsp:txBody>
      <dsp:txXfrm>
        <a:off x="2316322" y="634575"/>
        <a:ext cx="637684" cy="2040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C2E7C-092E-4141-B766-7EBDDFBB2498}">
      <dsp:nvSpPr>
        <dsp:cNvPr id="0" name=""/>
        <dsp:cNvSpPr/>
      </dsp:nvSpPr>
      <dsp:spPr>
        <a:xfrm>
          <a:off x="1477767" y="443270"/>
          <a:ext cx="1157397" cy="133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956"/>
              </a:lnTo>
              <a:lnTo>
                <a:pt x="1157397" y="66956"/>
              </a:lnTo>
              <a:lnTo>
                <a:pt x="1157397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790BF-C5C3-4D45-9C4C-8403A08B3815}">
      <dsp:nvSpPr>
        <dsp:cNvPr id="0" name=""/>
        <dsp:cNvSpPr/>
      </dsp:nvSpPr>
      <dsp:spPr>
        <a:xfrm>
          <a:off x="1477767" y="443270"/>
          <a:ext cx="385799" cy="1339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956"/>
              </a:lnTo>
              <a:lnTo>
                <a:pt x="385799" y="66956"/>
              </a:lnTo>
              <a:lnTo>
                <a:pt x="385799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9EC14-447D-472E-B890-6DFA6E434FCB}">
      <dsp:nvSpPr>
        <dsp:cNvPr id="0" name=""/>
        <dsp:cNvSpPr/>
      </dsp:nvSpPr>
      <dsp:spPr>
        <a:xfrm>
          <a:off x="1091968" y="443270"/>
          <a:ext cx="385799" cy="133913"/>
        </a:xfrm>
        <a:custGeom>
          <a:avLst/>
          <a:gdLst/>
          <a:ahLst/>
          <a:cxnLst/>
          <a:rect l="0" t="0" r="0" b="0"/>
          <a:pathLst>
            <a:path>
              <a:moveTo>
                <a:pt x="385799" y="0"/>
              </a:moveTo>
              <a:lnTo>
                <a:pt x="385799" y="66956"/>
              </a:lnTo>
              <a:lnTo>
                <a:pt x="0" y="66956"/>
              </a:lnTo>
              <a:lnTo>
                <a:pt x="0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E8850-1061-45F2-9FB7-A5E77A38586D}">
      <dsp:nvSpPr>
        <dsp:cNvPr id="0" name=""/>
        <dsp:cNvSpPr/>
      </dsp:nvSpPr>
      <dsp:spPr>
        <a:xfrm>
          <a:off x="320370" y="443270"/>
          <a:ext cx="1157397" cy="133913"/>
        </a:xfrm>
        <a:custGeom>
          <a:avLst/>
          <a:gdLst/>
          <a:ahLst/>
          <a:cxnLst/>
          <a:rect l="0" t="0" r="0" b="0"/>
          <a:pathLst>
            <a:path>
              <a:moveTo>
                <a:pt x="1157397" y="0"/>
              </a:moveTo>
              <a:lnTo>
                <a:pt x="1157397" y="66956"/>
              </a:lnTo>
              <a:lnTo>
                <a:pt x="0" y="66956"/>
              </a:lnTo>
              <a:lnTo>
                <a:pt x="0" y="1339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74493-6757-468B-89F2-3E478D426D5E}">
      <dsp:nvSpPr>
        <dsp:cNvPr id="0" name=""/>
        <dsp:cNvSpPr/>
      </dsp:nvSpPr>
      <dsp:spPr>
        <a:xfrm>
          <a:off x="1318346" y="124427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0BABC-6671-465D-89A7-AE1E2AAA2709}">
      <dsp:nvSpPr>
        <dsp:cNvPr id="0" name=""/>
        <dsp:cNvSpPr/>
      </dsp:nvSpPr>
      <dsp:spPr>
        <a:xfrm>
          <a:off x="1318346" y="124427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69626-BAB3-4B2E-A902-40BE4A083607}">
      <dsp:nvSpPr>
        <dsp:cNvPr id="0" name=""/>
        <dsp:cNvSpPr/>
      </dsp:nvSpPr>
      <dsp:spPr>
        <a:xfrm>
          <a:off x="1158925" y="181819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KONKURRANSE-FORTINN</a:t>
          </a:r>
        </a:p>
      </dsp:txBody>
      <dsp:txXfrm>
        <a:off x="1158925" y="181819"/>
        <a:ext cx="637684" cy="204058"/>
      </dsp:txXfrm>
    </dsp:sp>
    <dsp:sp modelId="{9035D395-0F0B-4001-872A-B850925C88F5}">
      <dsp:nvSpPr>
        <dsp:cNvPr id="0" name=""/>
        <dsp:cNvSpPr/>
      </dsp:nvSpPr>
      <dsp:spPr>
        <a:xfrm>
          <a:off x="160949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C9A09-E237-453D-8770-6355545BD5F0}">
      <dsp:nvSpPr>
        <dsp:cNvPr id="0" name=""/>
        <dsp:cNvSpPr/>
      </dsp:nvSpPr>
      <dsp:spPr>
        <a:xfrm>
          <a:off x="160949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C2736-FB5F-4A28-9CFF-12210545F3FB}">
      <dsp:nvSpPr>
        <dsp:cNvPr id="0" name=""/>
        <dsp:cNvSpPr/>
      </dsp:nvSpPr>
      <dsp:spPr>
        <a:xfrm>
          <a:off x="1528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SVEISE-HASTIGHET</a:t>
          </a:r>
        </a:p>
      </dsp:txBody>
      <dsp:txXfrm>
        <a:off x="1528" y="634575"/>
        <a:ext cx="637684" cy="204058"/>
      </dsp:txXfrm>
    </dsp:sp>
    <dsp:sp modelId="{47428C80-3E16-4481-B81B-BFE7C5FB6F46}">
      <dsp:nvSpPr>
        <dsp:cNvPr id="0" name=""/>
        <dsp:cNvSpPr/>
      </dsp:nvSpPr>
      <dsp:spPr>
        <a:xfrm>
          <a:off x="932547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903D5-0B0A-47BA-9B3C-4EA5096B37FC}">
      <dsp:nvSpPr>
        <dsp:cNvPr id="0" name=""/>
        <dsp:cNvSpPr/>
      </dsp:nvSpPr>
      <dsp:spPr>
        <a:xfrm>
          <a:off x="932547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23889-BE77-47DD-958D-CCEA16EAC5E4}">
      <dsp:nvSpPr>
        <dsp:cNvPr id="0" name=""/>
        <dsp:cNvSpPr/>
      </dsp:nvSpPr>
      <dsp:spPr>
        <a:xfrm>
          <a:off x="773126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SVEISE-BINDING</a:t>
          </a:r>
        </a:p>
      </dsp:txBody>
      <dsp:txXfrm>
        <a:off x="773126" y="634575"/>
        <a:ext cx="637684" cy="204058"/>
      </dsp:txXfrm>
    </dsp:sp>
    <dsp:sp modelId="{417FDA0E-280F-4DD8-872D-C174F22DC076}">
      <dsp:nvSpPr>
        <dsp:cNvPr id="0" name=""/>
        <dsp:cNvSpPr/>
      </dsp:nvSpPr>
      <dsp:spPr>
        <a:xfrm>
          <a:off x="1704145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9F0D6-721F-4E4A-BA5C-191B50E00AEA}">
      <dsp:nvSpPr>
        <dsp:cNvPr id="0" name=""/>
        <dsp:cNvSpPr/>
      </dsp:nvSpPr>
      <dsp:spPr>
        <a:xfrm>
          <a:off x="1704145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B1BEE-EB7D-41CD-8A57-37989DF792B6}">
      <dsp:nvSpPr>
        <dsp:cNvPr id="0" name=""/>
        <dsp:cNvSpPr/>
      </dsp:nvSpPr>
      <dsp:spPr>
        <a:xfrm>
          <a:off x="1544724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MATERIAL-EGENSKAPER</a:t>
          </a:r>
        </a:p>
      </dsp:txBody>
      <dsp:txXfrm>
        <a:off x="1544724" y="634575"/>
        <a:ext cx="637684" cy="204058"/>
      </dsp:txXfrm>
    </dsp:sp>
    <dsp:sp modelId="{97F5AC54-C07D-4F5C-8B55-83BFE13EDD16}">
      <dsp:nvSpPr>
        <dsp:cNvPr id="0" name=""/>
        <dsp:cNvSpPr/>
      </dsp:nvSpPr>
      <dsp:spPr>
        <a:xfrm>
          <a:off x="2475743" y="577183"/>
          <a:ext cx="318842" cy="3188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0E812-9E87-4CE7-B84F-97FAFBD23B3C}">
      <dsp:nvSpPr>
        <dsp:cNvPr id="0" name=""/>
        <dsp:cNvSpPr/>
      </dsp:nvSpPr>
      <dsp:spPr>
        <a:xfrm>
          <a:off x="2475743" y="577183"/>
          <a:ext cx="318842" cy="3188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4F8B21-0127-4C8E-B256-ACC5D24F4DA4}">
      <dsp:nvSpPr>
        <dsp:cNvPr id="0" name=""/>
        <dsp:cNvSpPr/>
      </dsp:nvSpPr>
      <dsp:spPr>
        <a:xfrm>
          <a:off x="2316322" y="634575"/>
          <a:ext cx="637684" cy="204058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700" kern="1200" dirty="0">
              <a:latin typeface="Helvetica" panose="020B0604020202030204" pitchFamily="34" charset="0"/>
            </a:rPr>
            <a:t>REDESIGN</a:t>
          </a:r>
        </a:p>
      </dsp:txBody>
      <dsp:txXfrm>
        <a:off x="2316322" y="634575"/>
        <a:ext cx="637684" cy="204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3A0EF-A0FD-43DA-8048-72A62BF351A5}" type="datetimeFigureOut">
              <a:rPr lang="en-GB" smtClean="0"/>
              <a:t>15/06/2018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1CF2D-B977-4468-BE0D-C0427D4D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3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1DF88-E541-4C8A-BECC-C761D268D2DB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D7812-306D-4A7C-AE41-5B4241E4DFD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1841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2956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0385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8365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7452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79457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366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526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968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0067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6300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618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1486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2681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D7812-306D-4A7C-AE41-5B4241E4DFD1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164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6439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011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6031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8190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95189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0698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3252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64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91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2509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431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6476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9551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5684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97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245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582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0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63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021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1480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2401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83000" t="-2000" b="9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987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83000" t="-2000" b="9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55C6C4C-33B8-4828-8FF0-58ECE3BEC0B1}" type="datetimeFigureOut">
              <a:rPr lang="nb-NO" smtClean="0"/>
              <a:t>15.06.2018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ABA05-A752-405B-B96F-CF78BFF73BE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6672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4800" dirty="0" err="1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Cracon</a:t>
            </a:r>
            <a:r>
              <a:rPr lang="nb-NO" sz="48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 AS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E75B6"/>
                </a:solidFill>
                <a:latin typeface="Helvetica" panose="020B0604020202030204" pitchFamily="34" charset="0"/>
              </a:rPr>
              <a:t>C</a:t>
            </a:r>
            <a:r>
              <a:rPr lang="en-US" dirty="0">
                <a:solidFill>
                  <a:srgbClr val="2E75B6"/>
                </a:solidFill>
                <a:latin typeface="Helvetica" panose="020B0604020202030204" pitchFamily="34" charset="0"/>
              </a:rPr>
              <a:t>orrosion </a:t>
            </a:r>
            <a:r>
              <a:rPr lang="en-US" b="1" dirty="0">
                <a:solidFill>
                  <a:srgbClr val="2E75B6"/>
                </a:solidFill>
                <a:latin typeface="Helvetica" panose="020B0604020202030204" pitchFamily="34" charset="0"/>
              </a:rPr>
              <a:t>R</a:t>
            </a:r>
            <a:r>
              <a:rPr lang="en-US" dirty="0">
                <a:solidFill>
                  <a:srgbClr val="2E75B6"/>
                </a:solidFill>
                <a:latin typeface="Helvetica" panose="020B0604020202030204" pitchFamily="34" charset="0"/>
              </a:rPr>
              <a:t>esistant </a:t>
            </a:r>
            <a:r>
              <a:rPr lang="en-US" b="1" dirty="0">
                <a:solidFill>
                  <a:srgbClr val="2E75B6"/>
                </a:solidFill>
                <a:latin typeface="Helvetica" panose="020B0604020202030204" pitchFamily="34" charset="0"/>
              </a:rPr>
              <a:t>A</a:t>
            </a:r>
            <a:r>
              <a:rPr lang="en-US" dirty="0">
                <a:solidFill>
                  <a:srgbClr val="2E75B6"/>
                </a:solidFill>
                <a:latin typeface="Helvetica" panose="020B0604020202030204" pitchFamily="34" charset="0"/>
              </a:rPr>
              <a:t>lloys </a:t>
            </a:r>
            <a:r>
              <a:rPr lang="en-US" b="1" dirty="0" err="1">
                <a:solidFill>
                  <a:srgbClr val="2E75B6"/>
                </a:solidFill>
                <a:latin typeface="Helvetica" panose="020B0604020202030204" pitchFamily="34" charset="0"/>
              </a:rPr>
              <a:t>CON</a:t>
            </a:r>
            <a:r>
              <a:rPr lang="en-US" dirty="0" err="1">
                <a:solidFill>
                  <a:srgbClr val="2E75B6"/>
                </a:solidFill>
                <a:latin typeface="Helvetica" panose="020B0604020202030204" pitchFamily="34" charset="0"/>
              </a:rPr>
              <a:t>struction</a:t>
            </a:r>
            <a:endParaRPr lang="nb-NO" dirty="0">
              <a:solidFill>
                <a:srgbClr val="2E75B6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6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7776687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SVEISEBINDING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583786086"/>
              </p:ext>
            </p:extLst>
          </p:nvPr>
        </p:nvGraphicFramePr>
        <p:xfrm>
          <a:off x="9158162" y="344878"/>
          <a:ext cx="2955536" cy="1020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ktangel 14"/>
          <p:cNvSpPr/>
          <p:nvPr/>
        </p:nvSpPr>
        <p:spPr>
          <a:xfrm>
            <a:off x="9135610" y="867817"/>
            <a:ext cx="837066" cy="609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1" dirty="0"/>
          </a:p>
        </p:txBody>
      </p:sp>
      <p:sp>
        <p:nvSpPr>
          <p:cNvPr id="16" name="Rektangel 15"/>
          <p:cNvSpPr/>
          <p:nvPr/>
        </p:nvSpPr>
        <p:spPr>
          <a:xfrm>
            <a:off x="10677525" y="867817"/>
            <a:ext cx="1514475" cy="609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1" dirty="0"/>
          </a:p>
        </p:txBody>
      </p:sp>
      <p:sp>
        <p:nvSpPr>
          <p:cNvPr id="18" name="Tittel 1"/>
          <p:cNvSpPr txBox="1">
            <a:spLocks/>
          </p:cNvSpPr>
          <p:nvPr/>
        </p:nvSpPr>
        <p:spPr>
          <a:xfrm>
            <a:off x="432037" y="1115126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Laser/laser hybrid versus konvensjonell sveising</a:t>
            </a:r>
          </a:p>
        </p:txBody>
      </p:sp>
      <p:sp>
        <p:nvSpPr>
          <p:cNvPr id="19" name="Rektangel 18"/>
          <p:cNvSpPr/>
          <p:nvPr/>
        </p:nvSpPr>
        <p:spPr>
          <a:xfrm>
            <a:off x="432035" y="2257626"/>
            <a:ext cx="509246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Lav varmeoverføring gir liten påvirkning på grunnmaterialet.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Lav varmeoverføring gir lite - eller eliminerer deformasjon av grunnmaterialet.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Liten varmetilførsel eliminerer risikoen for skadelige utfellinger.</a:t>
            </a:r>
          </a:p>
        </p:txBody>
      </p:sp>
      <p:pic>
        <p:nvPicPr>
          <p:cNvPr id="21" name="Picture 4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66433" y="4169604"/>
            <a:ext cx="3473510" cy="2623324"/>
          </a:xfrm>
          <a:prstGeom prst="rect">
            <a:avLst/>
          </a:prstGeom>
          <a:noFill/>
        </p:spPr>
      </p:pic>
      <p:cxnSp>
        <p:nvCxnSpPr>
          <p:cNvPr id="25" name="Rett linje 24"/>
          <p:cNvCxnSpPr/>
          <p:nvPr/>
        </p:nvCxnSpPr>
        <p:spPr>
          <a:xfrm>
            <a:off x="1862930" y="3956869"/>
            <a:ext cx="3960000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ktangel 25"/>
          <p:cNvSpPr/>
          <p:nvPr/>
        </p:nvSpPr>
        <p:spPr>
          <a:xfrm>
            <a:off x="2585696" y="3813454"/>
            <a:ext cx="2624930" cy="28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 err="1">
                <a:solidFill>
                  <a:schemeClr val="tx1"/>
                </a:solidFill>
              </a:rPr>
              <a:t>Pulverbue</a:t>
            </a:r>
            <a:r>
              <a:rPr lang="nb-NO" sz="1400" dirty="0">
                <a:solidFill>
                  <a:schemeClr val="tx1"/>
                </a:solidFill>
              </a:rPr>
              <a:t> tandem, S420, 16 mm</a:t>
            </a:r>
          </a:p>
        </p:txBody>
      </p:sp>
      <p:cxnSp>
        <p:nvCxnSpPr>
          <p:cNvPr id="27" name="Rett linje 26"/>
          <p:cNvCxnSpPr/>
          <p:nvPr/>
        </p:nvCxnSpPr>
        <p:spPr>
          <a:xfrm>
            <a:off x="6146740" y="3956869"/>
            <a:ext cx="3960000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ktangel 27"/>
          <p:cNvSpPr/>
          <p:nvPr/>
        </p:nvSpPr>
        <p:spPr>
          <a:xfrm>
            <a:off x="6234540" y="3813454"/>
            <a:ext cx="3772616" cy="281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r"/>
            <a:r>
              <a:rPr lang="nb-NO" sz="1400" dirty="0">
                <a:solidFill>
                  <a:schemeClr val="tx1"/>
                </a:solidFill>
              </a:rPr>
              <a:t>Buttsveis 11 mm, X70 2,2m/min, 10kW fiberlaser</a:t>
            </a:r>
          </a:p>
        </p:txBody>
      </p:sp>
      <p:sp>
        <p:nvSpPr>
          <p:cNvPr id="5" name="Rektangel 4"/>
          <p:cNvSpPr/>
          <p:nvPr/>
        </p:nvSpPr>
        <p:spPr>
          <a:xfrm>
            <a:off x="432036" y="1725441"/>
            <a:ext cx="5430943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/>
                </a:solidFill>
              </a:rPr>
              <a:t>Grunnmateriale</a:t>
            </a:r>
          </a:p>
        </p:txBody>
      </p:sp>
      <p:sp>
        <p:nvSpPr>
          <p:cNvPr id="30" name="Rektangel 29"/>
          <p:cNvSpPr/>
          <p:nvPr/>
        </p:nvSpPr>
        <p:spPr>
          <a:xfrm>
            <a:off x="6117041" y="2257626"/>
            <a:ext cx="53378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Høy energitetthet og dermed små sveisebad ved bruk av laser gjør at det er ikke er behov for å vente mellom sveisestrengene pga. avkjølingsbehov. Denne ventetiden kan være minst like lang som </a:t>
            </a:r>
            <a:r>
              <a:rPr lang="nb-NO" sz="1400" dirty="0" err="1">
                <a:latin typeface="Helvetica" panose="020B0604020202030204" pitchFamily="34" charset="0"/>
              </a:rPr>
              <a:t>buetiden</a:t>
            </a:r>
            <a:r>
              <a:rPr lang="nb-NO" sz="1400" dirty="0">
                <a:latin typeface="Helvetica" panose="020B0604020202030204" pitchFamily="34" charset="0"/>
              </a:rPr>
              <a:t> ved konvensjonell sveising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Betydelig mindre tilsatsmaterial ved lasersveising pga. I- og Y-fuge fremfor V- og U-fuge.</a:t>
            </a:r>
          </a:p>
        </p:txBody>
      </p:sp>
      <p:pic>
        <p:nvPicPr>
          <p:cNvPr id="34" name="Picture 36" descr="makro RUP_mod"/>
          <p:cNvPicPr>
            <a:picLocks noChangeAspect="1" noChangeArrowheads="1"/>
          </p:cNvPicPr>
          <p:nvPr/>
        </p:nvPicPr>
        <p:blipFill>
          <a:blip r:embed="rId9" cstate="print">
            <a:lum bright="12000" contrast="6000"/>
          </a:blip>
          <a:srcRect/>
          <a:stretch>
            <a:fillRect/>
          </a:stretch>
        </p:blipFill>
        <p:spPr bwMode="auto">
          <a:xfrm>
            <a:off x="1885804" y="4169604"/>
            <a:ext cx="3920026" cy="2623324"/>
          </a:xfrm>
          <a:prstGeom prst="rect">
            <a:avLst/>
          </a:prstGeom>
          <a:noFill/>
        </p:spPr>
      </p:pic>
      <p:sp>
        <p:nvSpPr>
          <p:cNvPr id="35" name="Rektangel 34"/>
          <p:cNvSpPr/>
          <p:nvPr/>
        </p:nvSpPr>
        <p:spPr>
          <a:xfrm>
            <a:off x="6070494" y="1734966"/>
            <a:ext cx="5430943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/>
                </a:solidFill>
              </a:rPr>
              <a:t>Sveisebinding</a:t>
            </a:r>
          </a:p>
        </p:txBody>
      </p:sp>
    </p:spTree>
    <p:extLst>
      <p:ext uri="{BB962C8B-B14F-4D97-AF65-F5344CB8AC3E}">
        <p14:creationId xmlns:p14="http://schemas.microsoft.com/office/powerpoint/2010/main" val="13578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7776687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MATERIALEGENSKAPER</a:t>
            </a:r>
          </a:p>
        </p:txBody>
      </p:sp>
      <p:graphicFrame>
        <p:nvGraphicFramePr>
          <p:cNvPr id="10" name="Tabell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461288"/>
              </p:ext>
            </p:extLst>
          </p:nvPr>
        </p:nvGraphicFramePr>
        <p:xfrm>
          <a:off x="544829" y="1813719"/>
          <a:ext cx="8399146" cy="2453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6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817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87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Karbonstål tradisjonelt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Karbonstål høyfast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Syrefast 316 (SS316)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22 </a:t>
                      </a:r>
                      <a:r>
                        <a:rPr lang="en-GB" sz="1400">
                          <a:effectLst/>
                        </a:rPr>
                        <a:t>Cr duplex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25 </a:t>
                      </a:r>
                      <a:r>
                        <a:rPr lang="en-US" sz="1400">
                          <a:effectLst/>
                        </a:rPr>
                        <a:t>Cr</a:t>
                      </a:r>
                      <a:r>
                        <a:rPr lang="nb-NO" sz="1400">
                          <a:effectLst/>
                        </a:rPr>
                        <a:t> super </a:t>
                      </a:r>
                      <a:r>
                        <a:rPr lang="en-US" sz="1400">
                          <a:effectLst/>
                        </a:rPr>
                        <a:t>duplex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Flytegrense [</a:t>
                      </a:r>
                      <a:r>
                        <a:rPr lang="en-US" sz="1400">
                          <a:effectLst/>
                        </a:rPr>
                        <a:t>MPa]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235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355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200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450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550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Korrosjons-egenskaper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Må overflate-behandles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Må overflate-behandles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Rustfritt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Rustfritt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 dirty="0">
                          <a:effectLst/>
                        </a:rPr>
                        <a:t>Rustfritt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>
                          <a:effectLst/>
                        </a:rPr>
                        <a:t>Pitting resistance equivalent (PRE)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Ingen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 dirty="0">
                          <a:effectLst/>
                        </a:rPr>
                        <a:t>Ingen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22,6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35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&gt;40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>
                          <a:effectLst/>
                        </a:rPr>
                        <a:t>Egenvekt </a:t>
                      </a:r>
                      <a:r>
                        <a:rPr lang="nb-NO" sz="1400">
                          <a:effectLst/>
                        </a:rPr>
                        <a:t>[g/cm</a:t>
                      </a:r>
                      <a:r>
                        <a:rPr lang="nb-NO" sz="1400" baseline="30000">
                          <a:effectLst/>
                        </a:rPr>
                        <a:t>3</a:t>
                      </a:r>
                      <a:r>
                        <a:rPr lang="nb-NO" sz="1400">
                          <a:effectLst/>
                        </a:rPr>
                        <a:t>]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 dirty="0">
                          <a:effectLst/>
                        </a:rPr>
                        <a:t>7,85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7,85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7,90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7,80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7,80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 dirty="0">
                          <a:effectLst/>
                        </a:rPr>
                        <a:t>Priseksempel (rør), forholdstall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1,05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2,89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>
                          <a:effectLst/>
                        </a:rPr>
                        <a:t>4,58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nb-NO" sz="1400" dirty="0">
                          <a:effectLst/>
                        </a:rPr>
                        <a:t>6,26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583786086"/>
              </p:ext>
            </p:extLst>
          </p:nvPr>
        </p:nvGraphicFramePr>
        <p:xfrm>
          <a:off x="9158162" y="344878"/>
          <a:ext cx="2955536" cy="1020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ktangel 14"/>
          <p:cNvSpPr/>
          <p:nvPr/>
        </p:nvSpPr>
        <p:spPr>
          <a:xfrm>
            <a:off x="9135609" y="867817"/>
            <a:ext cx="1532391" cy="609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1" dirty="0"/>
          </a:p>
        </p:txBody>
      </p:sp>
      <p:sp>
        <p:nvSpPr>
          <p:cNvPr id="16" name="Rektangel 15"/>
          <p:cNvSpPr/>
          <p:nvPr/>
        </p:nvSpPr>
        <p:spPr>
          <a:xfrm>
            <a:off x="11363144" y="867817"/>
            <a:ext cx="828856" cy="609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1" dirty="0"/>
          </a:p>
        </p:txBody>
      </p:sp>
      <p:sp>
        <p:nvSpPr>
          <p:cNvPr id="17" name="Tittel 1"/>
          <p:cNvSpPr txBox="1">
            <a:spLocks/>
          </p:cNvSpPr>
          <p:nvPr/>
        </p:nvSpPr>
        <p:spPr>
          <a:xfrm>
            <a:off x="432037" y="1115126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Karbonstål versus rustfritt</a:t>
            </a:r>
          </a:p>
        </p:txBody>
      </p:sp>
      <p:sp>
        <p:nvSpPr>
          <p:cNvPr id="3" name="Avrundet rektangel 2"/>
          <p:cNvSpPr/>
          <p:nvPr/>
        </p:nvSpPr>
        <p:spPr>
          <a:xfrm>
            <a:off x="6324600" y="1697217"/>
            <a:ext cx="1343025" cy="269380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/>
          <p:cNvSpPr txBox="1"/>
          <p:nvPr/>
        </p:nvSpPr>
        <p:spPr>
          <a:xfrm>
            <a:off x="9010469" y="1760013"/>
            <a:ext cx="23526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Wingdings" panose="05000000000000000000" pitchFamily="2" charset="2"/>
              <a:buNone/>
              <a:defRPr sz="1400">
                <a:latin typeface="Helvetica" panose="020B0604020202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§"/>
              <a:defRPr>
                <a:latin typeface="Helvetica" panose="020B0604020202030204" pitchFamily="34" charset="0"/>
              </a:defRPr>
            </a:lvl2pPr>
          </a:lstStyle>
          <a:p>
            <a:r>
              <a:rPr lang="nb-NO" dirty="0"/>
              <a:t>Pilot 1 og 2 er gjennomført på 22 </a:t>
            </a:r>
            <a:r>
              <a:rPr lang="nb-NO" dirty="0" err="1"/>
              <a:t>Cr</a:t>
            </a:r>
            <a:r>
              <a:rPr lang="nb-NO" dirty="0"/>
              <a:t> </a:t>
            </a:r>
            <a:r>
              <a:rPr lang="nb-NO" dirty="0" err="1"/>
              <a:t>duplex</a:t>
            </a:r>
            <a:r>
              <a:rPr lang="nb-NO" dirty="0"/>
              <a:t> på 6 mm. plate og 14.3 mm 6’’rør. Sveiseforbindelsene er like gode som grunnmaterialet.</a:t>
            </a:r>
          </a:p>
        </p:txBody>
      </p:sp>
      <p:sp>
        <p:nvSpPr>
          <p:cNvPr id="19" name="TekstSylinder 18"/>
          <p:cNvSpPr txBox="1"/>
          <p:nvPr/>
        </p:nvSpPr>
        <p:spPr>
          <a:xfrm>
            <a:off x="3483463" y="4518297"/>
            <a:ext cx="30130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Wingdings" panose="05000000000000000000" pitchFamily="2" charset="2"/>
              <a:buNone/>
              <a:defRPr sz="1400">
                <a:latin typeface="Helvetica" panose="020B0604020202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§"/>
              <a:defRPr>
                <a:latin typeface="Helvetica" panose="020B0604020202030204" pitchFamily="34" charset="0"/>
              </a:defRPr>
            </a:lvl2pPr>
          </a:lstStyle>
          <a:p>
            <a:r>
              <a:rPr lang="nb-NO" b="1" dirty="0"/>
              <a:t>Korrosjon: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dirty="0"/>
              <a:t>22 </a:t>
            </a:r>
            <a:r>
              <a:rPr lang="nb-NO" dirty="0" err="1"/>
              <a:t>Cr</a:t>
            </a:r>
            <a:r>
              <a:rPr lang="nb-NO" dirty="0"/>
              <a:t> </a:t>
            </a:r>
            <a:r>
              <a:rPr lang="nb-NO" dirty="0" err="1"/>
              <a:t>duplex</a:t>
            </a:r>
            <a:r>
              <a:rPr lang="nb-NO" dirty="0"/>
              <a:t> er korrosjonsbestandig i de vanlige miljøene hvor rustfrie materialer brukes.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dirty="0"/>
              <a:t>Korrosjon utgjør 31 % av feilomkostningene i Statoils driftserfaring for plattformer.</a:t>
            </a:r>
          </a:p>
        </p:txBody>
      </p:sp>
      <p:sp>
        <p:nvSpPr>
          <p:cNvPr id="20" name="TekstSylinder 19"/>
          <p:cNvSpPr txBox="1"/>
          <p:nvPr/>
        </p:nvSpPr>
        <p:spPr>
          <a:xfrm>
            <a:off x="552450" y="4572000"/>
            <a:ext cx="29205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Wingdings" panose="05000000000000000000" pitchFamily="2" charset="2"/>
              <a:buNone/>
              <a:defRPr sz="1400">
                <a:latin typeface="Helvetica" panose="020B0604020202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§"/>
              <a:defRPr>
                <a:latin typeface="Helvetica" panose="020B0604020202030204" pitchFamily="34" charset="0"/>
              </a:defRPr>
            </a:lvl2pPr>
          </a:lstStyle>
          <a:p>
            <a:r>
              <a:rPr lang="nb-NO" b="1" dirty="0" err="1"/>
              <a:t>Flytgrense</a:t>
            </a:r>
            <a:r>
              <a:rPr lang="nb-NO" b="1" dirty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dirty="0"/>
              <a:t>22 </a:t>
            </a:r>
            <a:r>
              <a:rPr lang="nb-NO" dirty="0" err="1"/>
              <a:t>Cr</a:t>
            </a:r>
            <a:r>
              <a:rPr lang="nb-NO" dirty="0"/>
              <a:t> </a:t>
            </a:r>
            <a:r>
              <a:rPr lang="nb-NO" dirty="0" err="1"/>
              <a:t>duplex</a:t>
            </a:r>
            <a:r>
              <a:rPr lang="nb-NO" dirty="0"/>
              <a:t> har 27 % høyere </a:t>
            </a:r>
            <a:r>
              <a:rPr lang="nb-NO" dirty="0" err="1"/>
              <a:t>flytgrense</a:t>
            </a:r>
            <a:r>
              <a:rPr lang="nb-NO" dirty="0"/>
              <a:t> enn vanlig konstruksjonsstål.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nb-NO" dirty="0"/>
          </a:p>
        </p:txBody>
      </p:sp>
      <p:sp>
        <p:nvSpPr>
          <p:cNvPr id="21" name="TekstSylinder 20"/>
          <p:cNvSpPr txBox="1"/>
          <p:nvPr/>
        </p:nvSpPr>
        <p:spPr>
          <a:xfrm>
            <a:off x="6506947" y="4531269"/>
            <a:ext cx="26182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Wingdings" panose="05000000000000000000" pitchFamily="2" charset="2"/>
              <a:buNone/>
              <a:defRPr sz="1400">
                <a:latin typeface="Helvetica" panose="020B0604020202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§"/>
              <a:defRPr>
                <a:latin typeface="Helvetica" panose="020B0604020202030204" pitchFamily="34" charset="0"/>
              </a:defRPr>
            </a:lvl2pPr>
          </a:lstStyle>
          <a:p>
            <a:r>
              <a:rPr lang="nb-NO" b="1" dirty="0"/>
              <a:t>Vekt: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dirty="0"/>
              <a:t>22 </a:t>
            </a:r>
            <a:r>
              <a:rPr lang="nb-NO" dirty="0" err="1"/>
              <a:t>Cr</a:t>
            </a:r>
            <a:r>
              <a:rPr lang="nb-NO" dirty="0"/>
              <a:t> </a:t>
            </a:r>
            <a:r>
              <a:rPr lang="nb-NO" dirty="0" err="1"/>
              <a:t>duplex</a:t>
            </a:r>
            <a:r>
              <a:rPr lang="nb-NO" dirty="0"/>
              <a:t> har cirka lik vekt som vanlig konstruksjonsstål men den betydelig høyere styrken gir muligheter for vektreduksjon. </a:t>
            </a:r>
          </a:p>
        </p:txBody>
      </p:sp>
      <p:sp>
        <p:nvSpPr>
          <p:cNvPr id="22" name="TekstSylinder 21"/>
          <p:cNvSpPr txBox="1"/>
          <p:nvPr/>
        </p:nvSpPr>
        <p:spPr>
          <a:xfrm>
            <a:off x="9135609" y="4531269"/>
            <a:ext cx="2618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indent="0">
              <a:buFont typeface="Wingdings" panose="05000000000000000000" pitchFamily="2" charset="2"/>
              <a:buNone/>
              <a:defRPr sz="1400">
                <a:latin typeface="Helvetica" panose="020B0604020202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§"/>
              <a:defRPr>
                <a:latin typeface="Helvetica" panose="020B0604020202030204" pitchFamily="34" charset="0"/>
              </a:defRPr>
            </a:lvl2pPr>
          </a:lstStyle>
          <a:p>
            <a:r>
              <a:rPr lang="nb-NO" b="1" dirty="0"/>
              <a:t>Pris: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dirty="0"/>
              <a:t>22 </a:t>
            </a:r>
            <a:r>
              <a:rPr lang="nb-NO" dirty="0" err="1"/>
              <a:t>Cr</a:t>
            </a:r>
            <a:r>
              <a:rPr lang="nb-NO" dirty="0"/>
              <a:t> </a:t>
            </a:r>
            <a:r>
              <a:rPr lang="nb-NO" dirty="0" err="1"/>
              <a:t>duplex</a:t>
            </a:r>
            <a:r>
              <a:rPr lang="nb-NO" dirty="0"/>
              <a:t> har 4x høyere materialpris for eksempelvis rør, men i mange sammenhenger kan materialprisen forsvares med lavere total levetidskostnad og vekt.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nb-NO" dirty="0"/>
          </a:p>
        </p:txBody>
      </p:sp>
      <p:cxnSp>
        <p:nvCxnSpPr>
          <p:cNvPr id="23" name="Rett linje 22"/>
          <p:cNvCxnSpPr/>
          <p:nvPr/>
        </p:nvCxnSpPr>
        <p:spPr>
          <a:xfrm>
            <a:off x="7620000" y="1773417"/>
            <a:ext cx="3600000" cy="0"/>
          </a:xfrm>
          <a:prstGeom prst="lin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kstSylinder 23"/>
          <p:cNvSpPr txBox="1"/>
          <p:nvPr/>
        </p:nvSpPr>
        <p:spPr>
          <a:xfrm>
            <a:off x="6353175" y="1391692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Pilot 1 og 2</a:t>
            </a:r>
          </a:p>
        </p:txBody>
      </p:sp>
    </p:spTree>
    <p:extLst>
      <p:ext uri="{BB962C8B-B14F-4D97-AF65-F5344CB8AC3E}">
        <p14:creationId xmlns:p14="http://schemas.microsoft.com/office/powerpoint/2010/main" val="33515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7776687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REDESIGN</a:t>
            </a: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583786086"/>
              </p:ext>
            </p:extLst>
          </p:nvPr>
        </p:nvGraphicFramePr>
        <p:xfrm>
          <a:off x="9158162" y="344878"/>
          <a:ext cx="2955536" cy="1020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ktangel 14"/>
          <p:cNvSpPr/>
          <p:nvPr/>
        </p:nvSpPr>
        <p:spPr>
          <a:xfrm>
            <a:off x="9135609" y="867817"/>
            <a:ext cx="2237241" cy="609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1" dirty="0"/>
          </a:p>
        </p:txBody>
      </p:sp>
      <p:sp>
        <p:nvSpPr>
          <p:cNvPr id="17" name="Tittel 1"/>
          <p:cNvSpPr txBox="1">
            <a:spLocks/>
          </p:cNvSpPr>
          <p:nvPr/>
        </p:nvSpPr>
        <p:spPr>
          <a:xfrm>
            <a:off x="432037" y="1115126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PRODUKTOPTIMALISERING</a:t>
            </a:r>
          </a:p>
        </p:txBody>
      </p:sp>
      <p:pic>
        <p:nvPicPr>
          <p:cNvPr id="19" name="Bild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37" y="2127012"/>
            <a:ext cx="4835235" cy="33993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kstSylinder 1"/>
          <p:cNvSpPr txBox="1"/>
          <p:nvPr/>
        </p:nvSpPr>
        <p:spPr>
          <a:xfrm>
            <a:off x="432037" y="5526329"/>
            <a:ext cx="4733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Kan i økende grad benytte </a:t>
            </a:r>
            <a:r>
              <a:rPr lang="nb-NO" sz="1200" dirty="0" err="1">
                <a:latin typeface="Helvetica" panose="020B0604020202030204" pitchFamily="34" charset="0"/>
              </a:rPr>
              <a:t>tynnplater</a:t>
            </a:r>
            <a:r>
              <a:rPr lang="nb-NO" sz="1200" dirty="0">
                <a:latin typeface="Helvetica" panose="020B0604020202030204" pitchFamily="34" charset="0"/>
              </a:rPr>
              <a:t> i konstruksjoner med mange spanter og dermed spare vekt og materialkostnader i tillegg til redusert sveisetid.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I dag går kontraktører ofte opp i platedimensjoner for å redusere behovet for stivere.</a:t>
            </a:r>
          </a:p>
        </p:txBody>
      </p:sp>
      <p:pic>
        <p:nvPicPr>
          <p:cNvPr id="1026" name="Bilde 2" descr="image00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9"/>
          <a:stretch/>
        </p:blipFill>
        <p:spPr bwMode="auto">
          <a:xfrm>
            <a:off x="5352997" y="2199859"/>
            <a:ext cx="4600628" cy="274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ktangel 19"/>
          <p:cNvSpPr/>
          <p:nvPr/>
        </p:nvSpPr>
        <p:spPr>
          <a:xfrm>
            <a:off x="521000" y="1705114"/>
            <a:ext cx="4644962" cy="3036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/>
                </a:solidFill>
              </a:rPr>
              <a:t>Spanter</a:t>
            </a:r>
          </a:p>
        </p:txBody>
      </p:sp>
      <p:sp>
        <p:nvSpPr>
          <p:cNvPr id="21" name="Rektangel 20"/>
          <p:cNvSpPr/>
          <p:nvPr/>
        </p:nvSpPr>
        <p:spPr>
          <a:xfrm>
            <a:off x="5352995" y="1705114"/>
            <a:ext cx="4600629" cy="3036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solidFill>
                  <a:schemeClr val="tx1"/>
                </a:solidFill>
              </a:rPr>
              <a:t>Sandwich</a:t>
            </a:r>
          </a:p>
        </p:txBody>
      </p:sp>
      <p:sp>
        <p:nvSpPr>
          <p:cNvPr id="3" name="Rektangel 2"/>
          <p:cNvSpPr/>
          <p:nvPr/>
        </p:nvSpPr>
        <p:spPr>
          <a:xfrm>
            <a:off x="9606329" y="2035286"/>
            <a:ext cx="343452" cy="654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TekstSylinder 22"/>
          <p:cNvSpPr txBox="1"/>
          <p:nvPr/>
        </p:nvSpPr>
        <p:spPr>
          <a:xfrm>
            <a:off x="5352995" y="5526329"/>
            <a:ext cx="4733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Sandwichkonstruksjoner ble spesielt fremhevet av </a:t>
            </a:r>
            <a:r>
              <a:rPr lang="nb-NO" sz="1200" dirty="0" err="1">
                <a:latin typeface="Helvetica" panose="020B0604020202030204" pitchFamily="34" charset="0"/>
              </a:rPr>
              <a:t>Trumpf</a:t>
            </a:r>
            <a:r>
              <a:rPr lang="nb-NO" sz="1200" dirty="0">
                <a:latin typeface="Helvetica" panose="020B0604020202030204" pitchFamily="34" charset="0"/>
              </a:rPr>
              <a:t> Laser </a:t>
            </a:r>
            <a:r>
              <a:rPr lang="nb-NO" sz="1200" dirty="0" err="1">
                <a:latin typeface="Helvetica" panose="020B0604020202030204" pitchFamily="34" charset="0"/>
              </a:rPr>
              <a:t>GmbH</a:t>
            </a:r>
            <a:r>
              <a:rPr lang="nb-NO" sz="1200" dirty="0">
                <a:latin typeface="Helvetica" panose="020B0604020202030204" pitchFamily="34" charset="0"/>
              </a:rPr>
              <a:t> under pilot.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Høyt potensiale når det gjelder materialbruk og vekt.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Svært ressurskrevende og vanskelig å gjøre i dag med konvensjonelle sveisemetoder.</a:t>
            </a:r>
          </a:p>
        </p:txBody>
      </p:sp>
      <p:sp>
        <p:nvSpPr>
          <p:cNvPr id="24" name="TekstSylinder 23"/>
          <p:cNvSpPr txBox="1"/>
          <p:nvPr/>
        </p:nvSpPr>
        <p:spPr>
          <a:xfrm>
            <a:off x="10086919" y="2765201"/>
            <a:ext cx="20973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av optimaliseringen er design </a:t>
            </a:r>
          </a:p>
          <a:p>
            <a:pPr algn="r"/>
            <a:r>
              <a:rPr lang="nb-NO" sz="1400" dirty="0"/>
              <a:t>(</a:t>
            </a:r>
            <a:r>
              <a:rPr lang="nb-NO" sz="1400" dirty="0" err="1"/>
              <a:t>Trumpf</a:t>
            </a:r>
            <a:r>
              <a:rPr lang="nb-NO" sz="1400" dirty="0"/>
              <a:t> Laser </a:t>
            </a:r>
            <a:r>
              <a:rPr lang="nb-NO" sz="1400" dirty="0" err="1"/>
              <a:t>GmbH</a:t>
            </a:r>
            <a:r>
              <a:rPr lang="nb-NO" sz="1400" dirty="0"/>
              <a:t>)</a:t>
            </a:r>
          </a:p>
        </p:txBody>
      </p:sp>
      <p:sp>
        <p:nvSpPr>
          <p:cNvPr id="25" name="Bildeforklaring formet som et rektangel 24"/>
          <p:cNvSpPr/>
          <p:nvPr/>
        </p:nvSpPr>
        <p:spPr>
          <a:xfrm>
            <a:off x="10210799" y="2008802"/>
            <a:ext cx="1901031" cy="1667848"/>
          </a:xfrm>
          <a:prstGeom prst="wedgeRectCallout">
            <a:avLst/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Rektangel 25"/>
          <p:cNvSpPr/>
          <p:nvPr/>
        </p:nvSpPr>
        <p:spPr>
          <a:xfrm>
            <a:off x="10756335" y="2233816"/>
            <a:ext cx="12330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b-NO" sz="32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  <a:ea typeface="+mj-ea"/>
                <a:cs typeface="+mj-cs"/>
              </a:rPr>
              <a:t>70 % </a:t>
            </a:r>
          </a:p>
        </p:txBody>
      </p:sp>
    </p:spTree>
    <p:extLst>
      <p:ext uri="{BB962C8B-B14F-4D97-AF65-F5344CB8AC3E}">
        <p14:creationId xmlns:p14="http://schemas.microsoft.com/office/powerpoint/2010/main" val="319155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Bild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209" y="1849272"/>
            <a:ext cx="7822666" cy="4684287"/>
          </a:xfrm>
          <a:prstGeom prst="rect">
            <a:avLst/>
          </a:prstGeom>
        </p:spPr>
      </p:pic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7776687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TEKNOLOGI</a:t>
            </a:r>
          </a:p>
        </p:txBody>
      </p:sp>
      <p:sp>
        <p:nvSpPr>
          <p:cNvPr id="5" name="Tittel 1"/>
          <p:cNvSpPr txBox="1">
            <a:spLocks/>
          </p:cNvSpPr>
          <p:nvPr/>
        </p:nvSpPr>
        <p:spPr>
          <a:xfrm>
            <a:off x="432037" y="1115126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Forslag til industrielt oppsett</a:t>
            </a:r>
          </a:p>
        </p:txBody>
      </p:sp>
      <p:sp>
        <p:nvSpPr>
          <p:cNvPr id="2" name="TekstSylinder 1"/>
          <p:cNvSpPr txBox="1"/>
          <p:nvPr/>
        </p:nvSpPr>
        <p:spPr>
          <a:xfrm>
            <a:off x="490576" y="5845740"/>
            <a:ext cx="3547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Robotisert laser for sveising og skjæring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Fugefølgingssystem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Hybrid (MIG) verktøy for oppfylling av fuge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Mulighet for flere arbeidsstasjoner.</a:t>
            </a: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9" b="3994"/>
          <a:stretch/>
        </p:blipFill>
        <p:spPr>
          <a:xfrm>
            <a:off x="597529" y="1849272"/>
            <a:ext cx="2795947" cy="382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6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7776687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PRODUKSJONSPROSESS</a:t>
            </a:r>
          </a:p>
        </p:txBody>
      </p:sp>
      <p:sp>
        <p:nvSpPr>
          <p:cNvPr id="2" name="Femkant 1"/>
          <p:cNvSpPr/>
          <p:nvPr/>
        </p:nvSpPr>
        <p:spPr>
          <a:xfrm>
            <a:off x="784075" y="1568021"/>
            <a:ext cx="2297135" cy="72189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latin typeface="Helvetica" panose="020B0604020202030204" pitchFamily="34" charset="0"/>
              </a:rPr>
              <a:t>Programmering</a:t>
            </a:r>
          </a:p>
        </p:txBody>
      </p:sp>
      <p:sp>
        <p:nvSpPr>
          <p:cNvPr id="11" name="Femkant 10"/>
          <p:cNvSpPr/>
          <p:nvPr/>
        </p:nvSpPr>
        <p:spPr>
          <a:xfrm>
            <a:off x="5409514" y="1589018"/>
            <a:ext cx="2135976" cy="72189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latin typeface="Helvetica" panose="020B0604020202030204" pitchFamily="34" charset="0"/>
              </a:rPr>
              <a:t>Fikstur</a:t>
            </a:r>
          </a:p>
        </p:txBody>
      </p:sp>
      <p:sp>
        <p:nvSpPr>
          <p:cNvPr id="12" name="Femkant 11"/>
          <p:cNvSpPr/>
          <p:nvPr/>
        </p:nvSpPr>
        <p:spPr>
          <a:xfrm>
            <a:off x="7641654" y="1589018"/>
            <a:ext cx="2135976" cy="72189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latin typeface="Helvetica" panose="020B0604020202030204" pitchFamily="34" charset="0"/>
              </a:rPr>
              <a:t>Sveising</a:t>
            </a:r>
          </a:p>
        </p:txBody>
      </p:sp>
      <p:sp>
        <p:nvSpPr>
          <p:cNvPr id="13" name="Femkant 12"/>
          <p:cNvSpPr/>
          <p:nvPr/>
        </p:nvSpPr>
        <p:spPr>
          <a:xfrm>
            <a:off x="3177374" y="1589018"/>
            <a:ext cx="2135976" cy="72189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latin typeface="Helvetica" panose="020B0604020202030204" pitchFamily="34" charset="0"/>
              </a:rPr>
              <a:t>Maskinering</a:t>
            </a:r>
          </a:p>
        </p:txBody>
      </p:sp>
      <p:sp>
        <p:nvSpPr>
          <p:cNvPr id="5" name="TekstSylinder 4"/>
          <p:cNvSpPr txBox="1"/>
          <p:nvPr/>
        </p:nvSpPr>
        <p:spPr>
          <a:xfrm rot="16200000">
            <a:off x="-583317" y="3569485"/>
            <a:ext cx="1519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600" b="1" dirty="0">
                <a:latin typeface="Helvetica" panose="020B0604020202030204" pitchFamily="34" charset="0"/>
              </a:rPr>
              <a:t>HOT Wire TIG</a:t>
            </a:r>
          </a:p>
        </p:txBody>
      </p:sp>
      <p:sp>
        <p:nvSpPr>
          <p:cNvPr id="14" name="TekstSylinder 13"/>
          <p:cNvSpPr txBox="1"/>
          <p:nvPr/>
        </p:nvSpPr>
        <p:spPr>
          <a:xfrm rot="16200000">
            <a:off x="-906483" y="5594170"/>
            <a:ext cx="2165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600" b="1" dirty="0">
                <a:latin typeface="Helvetica" panose="020B0604020202030204" pitchFamily="34" charset="0"/>
              </a:rPr>
              <a:t>Laser/laser hybrid</a:t>
            </a:r>
          </a:p>
        </p:txBody>
      </p:sp>
      <p:sp>
        <p:nvSpPr>
          <p:cNvPr id="16" name="TekstSylinder 15"/>
          <p:cNvSpPr txBox="1"/>
          <p:nvPr/>
        </p:nvSpPr>
        <p:spPr>
          <a:xfrm>
            <a:off x="777999" y="3581526"/>
            <a:ext cx="1242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Ingen tid.</a:t>
            </a:r>
          </a:p>
        </p:txBody>
      </p:sp>
      <p:sp>
        <p:nvSpPr>
          <p:cNvPr id="17" name="TekstSylinder 16"/>
          <p:cNvSpPr txBox="1"/>
          <p:nvPr/>
        </p:nvSpPr>
        <p:spPr>
          <a:xfrm>
            <a:off x="3148905" y="4622263"/>
            <a:ext cx="216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Likt tidsforbruk.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3148905" y="3581526"/>
            <a:ext cx="2165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Likt tidsforbruk.</a:t>
            </a:r>
          </a:p>
        </p:txBody>
      </p:sp>
      <p:sp>
        <p:nvSpPr>
          <p:cNvPr id="19" name="TekstSylinder 18"/>
          <p:cNvSpPr txBox="1"/>
          <p:nvPr/>
        </p:nvSpPr>
        <p:spPr>
          <a:xfrm>
            <a:off x="5241576" y="4622263"/>
            <a:ext cx="2165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Fuge uten behov for </a:t>
            </a:r>
            <a:r>
              <a:rPr lang="nb-NO" sz="1400" dirty="0" err="1">
                <a:latin typeface="Helvetica" panose="020B0604020202030204" pitchFamily="34" charset="0"/>
              </a:rPr>
              <a:t>rotåpning</a:t>
            </a:r>
            <a:r>
              <a:rPr lang="nb-NO" sz="1400" dirty="0">
                <a:latin typeface="Helvetica" panose="020B0604020202030204" pitchFamily="34" charset="0"/>
              </a:rPr>
              <a:t>, krever mindre tilpasning.</a:t>
            </a:r>
          </a:p>
          <a:p>
            <a:endParaRPr lang="nb-NO" sz="1400" dirty="0">
              <a:latin typeface="Helvetica" panose="020B0604020202030204" pitchFamily="34" charset="0"/>
            </a:endParaRPr>
          </a:p>
        </p:txBody>
      </p:sp>
      <p:sp>
        <p:nvSpPr>
          <p:cNvPr id="20" name="TekstSylinder 19"/>
          <p:cNvSpPr txBox="1"/>
          <p:nvPr/>
        </p:nvSpPr>
        <p:spPr>
          <a:xfrm>
            <a:off x="5241576" y="3581526"/>
            <a:ext cx="263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Fuge med </a:t>
            </a:r>
            <a:r>
              <a:rPr lang="nb-NO" sz="1400" dirty="0" err="1">
                <a:latin typeface="Helvetica" panose="020B0604020202030204" pitchFamily="34" charset="0"/>
              </a:rPr>
              <a:t>rotåpning</a:t>
            </a:r>
            <a:r>
              <a:rPr lang="nb-NO" sz="1400" dirty="0">
                <a:latin typeface="Helvetica" panose="020B0604020202030204" pitchFamily="34" charset="0"/>
              </a:rPr>
              <a:t> med behov for avstandsstykker. 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7625693" y="4622263"/>
            <a:ext cx="23088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Økt sveisehastighet med en faktor på 30x – 90x</a:t>
            </a:r>
          </a:p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Høy effekt i laser muliggjør sveising fra kun en side.</a:t>
            </a:r>
          </a:p>
          <a:p>
            <a:endParaRPr lang="nb-NO" sz="1400" dirty="0">
              <a:latin typeface="Helvetica" panose="020B0604020202030204" pitchFamily="34" charset="0"/>
            </a:endParaRPr>
          </a:p>
        </p:txBody>
      </p:sp>
      <p:sp>
        <p:nvSpPr>
          <p:cNvPr id="22" name="TekstSylinder 21"/>
          <p:cNvSpPr txBox="1"/>
          <p:nvPr/>
        </p:nvSpPr>
        <p:spPr>
          <a:xfrm>
            <a:off x="7625694" y="3581526"/>
            <a:ext cx="2042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1x sveisehastighet.</a:t>
            </a:r>
          </a:p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Krever i noen tilfeller sveising fra to sider.</a:t>
            </a:r>
          </a:p>
        </p:txBody>
      </p:sp>
      <p:sp>
        <p:nvSpPr>
          <p:cNvPr id="23" name="TekstSylinder 22"/>
          <p:cNvSpPr txBox="1"/>
          <p:nvPr/>
        </p:nvSpPr>
        <p:spPr>
          <a:xfrm rot="16200000">
            <a:off x="-111396" y="5966422"/>
            <a:ext cx="126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400" dirty="0">
                <a:latin typeface="Helvetica" panose="020B0604020202030204" pitchFamily="34" charset="0"/>
              </a:rPr>
              <a:t>Middels kompleks</a:t>
            </a:r>
          </a:p>
        </p:txBody>
      </p:sp>
      <p:sp>
        <p:nvSpPr>
          <p:cNvPr id="24" name="TekstSylinder 23"/>
          <p:cNvSpPr txBox="1"/>
          <p:nvPr/>
        </p:nvSpPr>
        <p:spPr>
          <a:xfrm rot="16200000">
            <a:off x="260548" y="4954503"/>
            <a:ext cx="769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400" dirty="0">
                <a:latin typeface="Helvetica" panose="020B0604020202030204" pitchFamily="34" charset="0"/>
              </a:rPr>
              <a:t>Enkel</a:t>
            </a:r>
          </a:p>
        </p:txBody>
      </p:sp>
      <p:sp>
        <p:nvSpPr>
          <p:cNvPr id="25" name="TekstSylinder 24"/>
          <p:cNvSpPr txBox="1"/>
          <p:nvPr/>
        </p:nvSpPr>
        <p:spPr>
          <a:xfrm>
            <a:off x="1894172" y="4622263"/>
            <a:ext cx="111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15 min.</a:t>
            </a:r>
          </a:p>
        </p:txBody>
      </p:sp>
      <p:sp>
        <p:nvSpPr>
          <p:cNvPr id="26" name="Femkant 25"/>
          <p:cNvSpPr/>
          <p:nvPr/>
        </p:nvSpPr>
        <p:spPr>
          <a:xfrm>
            <a:off x="784075" y="2378273"/>
            <a:ext cx="1087862" cy="72189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latin typeface="Helvetica" panose="020B0604020202030204" pitchFamily="34" charset="0"/>
              </a:rPr>
              <a:t>Offline</a:t>
            </a:r>
          </a:p>
        </p:txBody>
      </p:sp>
      <p:sp>
        <p:nvSpPr>
          <p:cNvPr id="27" name="Femkant 26"/>
          <p:cNvSpPr/>
          <p:nvPr/>
        </p:nvSpPr>
        <p:spPr>
          <a:xfrm>
            <a:off x="1892406" y="2378272"/>
            <a:ext cx="1118650" cy="72189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latin typeface="Helvetica" panose="020B0604020202030204" pitchFamily="34" charset="0"/>
              </a:rPr>
              <a:t>Online</a:t>
            </a:r>
          </a:p>
        </p:txBody>
      </p:sp>
      <p:sp>
        <p:nvSpPr>
          <p:cNvPr id="28" name="TekstSylinder 27"/>
          <p:cNvSpPr txBox="1"/>
          <p:nvPr/>
        </p:nvSpPr>
        <p:spPr>
          <a:xfrm>
            <a:off x="1894172" y="3581526"/>
            <a:ext cx="1231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Ingen tid.</a:t>
            </a:r>
          </a:p>
        </p:txBody>
      </p:sp>
      <p:sp>
        <p:nvSpPr>
          <p:cNvPr id="29" name="Rektangel 28"/>
          <p:cNvSpPr/>
          <p:nvPr/>
        </p:nvSpPr>
        <p:spPr>
          <a:xfrm>
            <a:off x="777999" y="5584978"/>
            <a:ext cx="615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2 t.</a:t>
            </a:r>
          </a:p>
        </p:txBody>
      </p:sp>
      <p:sp>
        <p:nvSpPr>
          <p:cNvPr id="30" name="Rektangel 29"/>
          <p:cNvSpPr/>
          <p:nvPr/>
        </p:nvSpPr>
        <p:spPr>
          <a:xfrm>
            <a:off x="1894172" y="5584978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15 min-2t.</a:t>
            </a:r>
          </a:p>
        </p:txBody>
      </p:sp>
      <p:sp>
        <p:nvSpPr>
          <p:cNvPr id="31" name="TekstSylinder 30"/>
          <p:cNvSpPr txBox="1"/>
          <p:nvPr/>
        </p:nvSpPr>
        <p:spPr>
          <a:xfrm>
            <a:off x="780833" y="3084978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" panose="020B0604020202030204" pitchFamily="34" charset="0"/>
              </a:rPr>
              <a:t>En gang pr. konstruksjon</a:t>
            </a:r>
          </a:p>
        </p:txBody>
      </p:sp>
      <p:sp>
        <p:nvSpPr>
          <p:cNvPr id="32" name="TekstSylinder 31"/>
          <p:cNvSpPr txBox="1"/>
          <p:nvPr/>
        </p:nvSpPr>
        <p:spPr>
          <a:xfrm>
            <a:off x="1916258" y="3084978"/>
            <a:ext cx="1042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Helvetica" panose="020B0604020202030204" pitchFamily="34" charset="0"/>
              </a:rPr>
              <a:t>En gang pr. sveis</a:t>
            </a:r>
          </a:p>
        </p:txBody>
      </p:sp>
      <p:cxnSp>
        <p:nvCxnSpPr>
          <p:cNvPr id="34" name="Rett linje 33"/>
          <p:cNvCxnSpPr/>
          <p:nvPr/>
        </p:nvCxnSpPr>
        <p:spPr>
          <a:xfrm flipV="1">
            <a:off x="66798" y="4555588"/>
            <a:ext cx="11880000" cy="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Sylinder 34"/>
          <p:cNvSpPr txBox="1"/>
          <p:nvPr/>
        </p:nvSpPr>
        <p:spPr>
          <a:xfrm>
            <a:off x="777999" y="4622263"/>
            <a:ext cx="1460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15 min–1 t.</a:t>
            </a:r>
          </a:p>
        </p:txBody>
      </p:sp>
      <p:sp>
        <p:nvSpPr>
          <p:cNvPr id="33" name="Femkant 32"/>
          <p:cNvSpPr/>
          <p:nvPr/>
        </p:nvSpPr>
        <p:spPr>
          <a:xfrm>
            <a:off x="9873793" y="1596991"/>
            <a:ext cx="2135976" cy="72189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>
                <a:latin typeface="Helvetica" panose="020B0604020202030204" pitchFamily="34" charset="0"/>
              </a:rPr>
              <a:t>Etterarbeid</a:t>
            </a:r>
          </a:p>
        </p:txBody>
      </p:sp>
      <p:sp>
        <p:nvSpPr>
          <p:cNvPr id="36" name="TekstSylinder 35"/>
          <p:cNvSpPr txBox="1"/>
          <p:nvPr/>
        </p:nvSpPr>
        <p:spPr>
          <a:xfrm>
            <a:off x="9892344" y="3581526"/>
            <a:ext cx="2165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Potensielt behov for retting av deformasjoner.</a:t>
            </a:r>
          </a:p>
        </p:txBody>
      </p:sp>
      <p:sp>
        <p:nvSpPr>
          <p:cNvPr id="37" name="TekstSylinder 36"/>
          <p:cNvSpPr txBox="1"/>
          <p:nvPr/>
        </p:nvSpPr>
        <p:spPr>
          <a:xfrm>
            <a:off x="9892344" y="4622263"/>
            <a:ext cx="2165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Wingdings" panose="05000000000000000000" pitchFamily="2" charset="2"/>
              <a:buChar char="§"/>
            </a:pPr>
            <a:r>
              <a:rPr lang="nb-NO" sz="1400" dirty="0">
                <a:latin typeface="Helvetica" panose="020B0604020202030204" pitchFamily="34" charset="0"/>
              </a:rPr>
              <a:t>Ikke behov for retting av deformasjoner.</a:t>
            </a:r>
          </a:p>
        </p:txBody>
      </p:sp>
      <p:sp>
        <p:nvSpPr>
          <p:cNvPr id="38" name="Tittel 1"/>
          <p:cNvSpPr txBox="1">
            <a:spLocks/>
          </p:cNvSpPr>
          <p:nvPr/>
        </p:nvSpPr>
        <p:spPr>
          <a:xfrm>
            <a:off x="432037" y="1115126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Laser/laser hybrid versus hot wire </a:t>
            </a:r>
            <a:r>
              <a:rPr lang="nb-NO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tig</a:t>
            </a:r>
            <a:endParaRPr lang="nb-NO" sz="18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49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7776687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EIERSKAP OG ORGANISERING</a:t>
            </a:r>
          </a:p>
        </p:txBody>
      </p:sp>
      <p:sp>
        <p:nvSpPr>
          <p:cNvPr id="5" name="Tittel 1"/>
          <p:cNvSpPr txBox="1">
            <a:spLocks/>
          </p:cNvSpPr>
          <p:nvPr/>
        </p:nvSpPr>
        <p:spPr>
          <a:xfrm>
            <a:off x="432037" y="1093860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endParaRPr lang="nb-NO" sz="14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30204" pitchFamily="34" charset="0"/>
            </a:endParaRPr>
          </a:p>
        </p:txBody>
      </p:sp>
      <p:pic>
        <p:nvPicPr>
          <p:cNvPr id="38" name="Bilde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4" t="39866" r="49258" b="14059"/>
          <a:stretch/>
        </p:blipFill>
        <p:spPr>
          <a:xfrm>
            <a:off x="659021" y="3256456"/>
            <a:ext cx="895895" cy="16198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39" name="Bilde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4" t="14024" r="33820" b="24926"/>
          <a:stretch/>
        </p:blipFill>
        <p:spPr>
          <a:xfrm>
            <a:off x="665955" y="1503233"/>
            <a:ext cx="888961" cy="15802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2" name="Bild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4" y="5167423"/>
            <a:ext cx="1118833" cy="1127051"/>
          </a:xfrm>
          <a:prstGeom prst="rect">
            <a:avLst/>
          </a:prstGeom>
        </p:spPr>
      </p:pic>
      <p:sp>
        <p:nvSpPr>
          <p:cNvPr id="10" name="Rektangel 9"/>
          <p:cNvSpPr/>
          <p:nvPr/>
        </p:nvSpPr>
        <p:spPr>
          <a:xfrm>
            <a:off x="1671877" y="1503233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latin typeface="Helvetica" panose="020B0604020202030204" pitchFamily="34" charset="0"/>
              </a:rPr>
              <a:t>Karl Bernhard Opstad </a:t>
            </a:r>
          </a:p>
          <a:p>
            <a:r>
              <a:rPr lang="nb-NO" sz="1400" dirty="0">
                <a:latin typeface="Helvetica" panose="020B0604020202030204" pitchFamily="34" charset="0"/>
              </a:rPr>
              <a:t>Gründer </a:t>
            </a:r>
            <a:r>
              <a:rPr lang="nb-NO" sz="1400" dirty="0" err="1">
                <a:latin typeface="Helvetica" panose="020B0604020202030204" pitchFamily="34" charset="0"/>
              </a:rPr>
              <a:t>Cracon</a:t>
            </a:r>
            <a:r>
              <a:rPr lang="nb-NO" sz="1400" dirty="0">
                <a:latin typeface="Helvetica" panose="020B0604020202030204" pitchFamily="34" charset="0"/>
              </a:rPr>
              <a:t> AS </a:t>
            </a:r>
          </a:p>
          <a:p>
            <a:r>
              <a:rPr lang="nb-NO" sz="1400" dirty="0">
                <a:latin typeface="Helvetica" panose="020B0604020202030204" pitchFamily="34" charset="0"/>
              </a:rPr>
              <a:t>Tidligere konsulent </a:t>
            </a:r>
            <a:r>
              <a:rPr lang="nb-NO" sz="1400" dirty="0" err="1">
                <a:latin typeface="Helvetica" panose="020B0604020202030204" pitchFamily="34" charset="0"/>
              </a:rPr>
              <a:t>Aibel</a:t>
            </a:r>
            <a:r>
              <a:rPr lang="nb-NO" sz="1400" dirty="0">
                <a:latin typeface="Helvetica" panose="020B0604020202030204" pitchFamily="34" charset="0"/>
              </a:rPr>
              <a:t>, Aker Solutions og Statoil.</a:t>
            </a:r>
          </a:p>
          <a:p>
            <a:endParaRPr lang="nb-NO" sz="1400" dirty="0">
              <a:latin typeface="Helvetica" panose="020B0604020202030204" pitchFamily="34" charset="0"/>
            </a:endParaRPr>
          </a:p>
          <a:p>
            <a:r>
              <a:rPr lang="nb-NO" sz="1400" dirty="0">
                <a:latin typeface="Helvetica" panose="020B0604020202030204" pitchFamily="34" charset="0"/>
              </a:rPr>
              <a:t>Eier 50,85 %</a:t>
            </a:r>
          </a:p>
        </p:txBody>
      </p:sp>
      <p:sp>
        <p:nvSpPr>
          <p:cNvPr id="11" name="Rektangel 10"/>
          <p:cNvSpPr/>
          <p:nvPr/>
        </p:nvSpPr>
        <p:spPr>
          <a:xfrm>
            <a:off x="1671877" y="3290374"/>
            <a:ext cx="636634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Helvetica" panose="020B0604020202030204" pitchFamily="34" charset="0"/>
              </a:rPr>
              <a:t>John Ole Gjerp </a:t>
            </a:r>
          </a:p>
          <a:p>
            <a:r>
              <a:rPr lang="nb-NO" sz="1400" dirty="0">
                <a:latin typeface="Helvetica" panose="020B0604020202030204" pitchFamily="34" charset="0"/>
              </a:rPr>
              <a:t>Gründer </a:t>
            </a:r>
            <a:r>
              <a:rPr lang="nb-NO" sz="1400" dirty="0" err="1">
                <a:latin typeface="Helvetica" panose="020B0604020202030204" pitchFamily="34" charset="0"/>
              </a:rPr>
              <a:t>Cracon</a:t>
            </a:r>
            <a:r>
              <a:rPr lang="nb-NO" sz="1400" dirty="0">
                <a:latin typeface="Helvetica" panose="020B0604020202030204" pitchFamily="34" charset="0"/>
              </a:rPr>
              <a:t> AS </a:t>
            </a:r>
          </a:p>
          <a:p>
            <a:r>
              <a:rPr lang="en-US" sz="1400" dirty="0">
                <a:latin typeface="Helvetica" panose="020B0604020202030204" pitchFamily="34" charset="0"/>
              </a:rPr>
              <a:t>Senior Principal Engineer Aker Solutions AS</a:t>
            </a:r>
          </a:p>
          <a:p>
            <a:endParaRPr lang="en-US" sz="1400" dirty="0">
              <a:latin typeface="Helvetica" panose="020B0604020202030204" pitchFamily="34" charset="0"/>
            </a:endParaRPr>
          </a:p>
          <a:p>
            <a:r>
              <a:rPr lang="en-US" sz="1400" dirty="0" err="1">
                <a:latin typeface="Helvetica" panose="020B0604020202030204" pitchFamily="34" charset="0"/>
              </a:rPr>
              <a:t>Eier</a:t>
            </a:r>
            <a:r>
              <a:rPr lang="en-US" sz="1400" dirty="0">
                <a:latin typeface="Helvetica" panose="020B0604020202030204" pitchFamily="34" charset="0"/>
              </a:rPr>
              <a:t> 33,90 %</a:t>
            </a:r>
            <a:endParaRPr lang="nb-NO" sz="1400" dirty="0">
              <a:latin typeface="Helvetica" panose="020B0604020202030204" pitchFamily="34" charset="0"/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1671877" y="5077515"/>
            <a:ext cx="636634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latin typeface="Helvetica" panose="020B0604020202030204" pitchFamily="34" charset="0"/>
              </a:rPr>
              <a:t>Hans Petter Nyvik</a:t>
            </a:r>
          </a:p>
          <a:p>
            <a:r>
              <a:rPr lang="nb-NO" sz="1400" dirty="0">
                <a:latin typeface="Helvetica" panose="020B0604020202030204" pitchFamily="34" charset="0"/>
              </a:rPr>
              <a:t>Prosjektleder </a:t>
            </a:r>
            <a:r>
              <a:rPr lang="nb-NO" sz="1400" dirty="0" err="1">
                <a:latin typeface="Helvetica" panose="020B0604020202030204" pitchFamily="34" charset="0"/>
              </a:rPr>
              <a:t>Cracon</a:t>
            </a:r>
            <a:r>
              <a:rPr lang="nb-NO" sz="1400" dirty="0">
                <a:latin typeface="Helvetica" panose="020B0604020202030204" pitchFamily="34" charset="0"/>
              </a:rPr>
              <a:t> etableringsprosjekt</a:t>
            </a:r>
          </a:p>
          <a:p>
            <a:r>
              <a:rPr lang="en-US" sz="1400" dirty="0" err="1">
                <a:latin typeface="Helvetica" panose="020B0604020202030204" pitchFamily="34" charset="0"/>
              </a:rPr>
              <a:t>Forretningsutvikler</a:t>
            </a:r>
            <a:r>
              <a:rPr lang="en-US" sz="1400" dirty="0">
                <a:latin typeface="Helvetica" panose="020B0604020202030204" pitchFamily="34" charset="0"/>
              </a:rPr>
              <a:t> </a:t>
            </a:r>
            <a:r>
              <a:rPr lang="en-US" sz="1400" dirty="0" err="1">
                <a:latin typeface="Helvetica" panose="020B0604020202030204" pitchFamily="34" charset="0"/>
              </a:rPr>
              <a:t>Inkubator</a:t>
            </a:r>
            <a:r>
              <a:rPr lang="en-US" sz="1400" dirty="0">
                <a:latin typeface="Helvetica" panose="020B0604020202030204" pitchFamily="34" charset="0"/>
              </a:rPr>
              <a:t> Helgeland</a:t>
            </a:r>
          </a:p>
          <a:p>
            <a:endParaRPr lang="en-US" sz="1400" dirty="0">
              <a:latin typeface="Helvetica" panose="020B0604020202030204" pitchFamily="34" charset="0"/>
            </a:endParaRPr>
          </a:p>
          <a:p>
            <a:r>
              <a:rPr lang="en-US" sz="1400" dirty="0" err="1">
                <a:latin typeface="Helvetica" panose="020B0604020202030204" pitchFamily="34" charset="0"/>
              </a:rPr>
              <a:t>Inkubator</a:t>
            </a:r>
            <a:r>
              <a:rPr lang="en-US" sz="1400" dirty="0">
                <a:latin typeface="Helvetica" panose="020B0604020202030204" pitchFamily="34" charset="0"/>
              </a:rPr>
              <a:t> Helgeland </a:t>
            </a:r>
            <a:r>
              <a:rPr lang="en-US" sz="1400" dirty="0" err="1">
                <a:latin typeface="Helvetica" panose="020B0604020202030204" pitchFamily="34" charset="0"/>
              </a:rPr>
              <a:t>eier</a:t>
            </a:r>
            <a:r>
              <a:rPr lang="en-US" sz="1400" dirty="0">
                <a:latin typeface="Helvetica" panose="020B0604020202030204" pitchFamily="34" charset="0"/>
              </a:rPr>
              <a:t> 15,25 %</a:t>
            </a:r>
            <a:endParaRPr lang="nb-NO" sz="1400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4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7776687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SAMMENDRAG</a:t>
            </a:r>
          </a:p>
        </p:txBody>
      </p:sp>
      <p:sp>
        <p:nvSpPr>
          <p:cNvPr id="5" name="Tittel 1"/>
          <p:cNvSpPr txBox="1">
            <a:spLocks/>
          </p:cNvSpPr>
          <p:nvPr/>
        </p:nvSpPr>
        <p:spPr>
          <a:xfrm>
            <a:off x="432037" y="1115126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Teknologi og prosjektresultat</a:t>
            </a:r>
          </a:p>
        </p:txBody>
      </p:sp>
      <p:sp>
        <p:nvSpPr>
          <p:cNvPr id="2" name="TekstSylinder 1"/>
          <p:cNvSpPr txBox="1"/>
          <p:nvPr/>
        </p:nvSpPr>
        <p:spPr>
          <a:xfrm>
            <a:off x="432036" y="1997005"/>
            <a:ext cx="57441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dirty="0">
                <a:latin typeface="Helvetica" panose="020B0604020202030204" pitchFamily="34" charset="0"/>
              </a:rPr>
              <a:t>Lasersveising har til nå ikke blitt brukt til å sveise tykkere rustfritt materiale. </a:t>
            </a:r>
            <a:r>
              <a:rPr lang="nb-NO" dirty="0" err="1">
                <a:latin typeface="Helvetica" panose="020B0604020202030204" pitchFamily="34" charset="0"/>
              </a:rPr>
              <a:t>Cracon</a:t>
            </a:r>
            <a:r>
              <a:rPr lang="nb-NO" dirty="0">
                <a:latin typeface="Helvetica" panose="020B0604020202030204" pitchFamily="34" charset="0"/>
              </a:rPr>
              <a:t> har bare kjennskap til at lasersveising benyttes på materialer under 3 mm.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nb-NO" dirty="0">
              <a:latin typeface="Helvetica" panose="020B0604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b-NO" dirty="0" err="1">
                <a:latin typeface="Helvetica" panose="020B0604020202030204" pitchFamily="34" charset="0"/>
              </a:rPr>
              <a:t>Cracon</a:t>
            </a:r>
            <a:r>
              <a:rPr lang="nb-NO" dirty="0">
                <a:latin typeface="Helvetica" panose="020B0604020202030204" pitchFamily="34" charset="0"/>
              </a:rPr>
              <a:t> har kvalifisert hybridsveis av 22 </a:t>
            </a:r>
            <a:r>
              <a:rPr lang="nb-NO" dirty="0" err="1">
                <a:latin typeface="Helvetica" panose="020B0604020202030204" pitchFamily="34" charset="0"/>
              </a:rPr>
              <a:t>Cr</a:t>
            </a:r>
            <a:r>
              <a:rPr lang="nb-NO" dirty="0">
                <a:latin typeface="Helvetica" panose="020B0604020202030204" pitchFamily="34" charset="0"/>
              </a:rPr>
              <a:t> Duplex på 6 mm og 14 mm iht. </a:t>
            </a:r>
            <a:r>
              <a:rPr lang="nb-NO" dirty="0" err="1">
                <a:latin typeface="Helvetica" panose="020B0604020202030204" pitchFamily="34" charset="0"/>
              </a:rPr>
              <a:t>Norsok</a:t>
            </a:r>
            <a:r>
              <a:rPr lang="nb-NO" dirty="0">
                <a:latin typeface="Helvetica" panose="020B0604020202030204" pitchFamily="34" charset="0"/>
              </a:rPr>
              <a:t> M-601.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nb-NO" dirty="0">
              <a:latin typeface="Helvetica" panose="020B0604020202030204" pitchFamily="34" charset="0"/>
            </a:endParaRPr>
          </a:p>
          <a:p>
            <a:pPr marL="285750" lvl="1" indent="-285750">
              <a:buFont typeface="Wingdings" panose="05000000000000000000" pitchFamily="2" charset="2"/>
              <a:buChar char="§"/>
            </a:pPr>
            <a:r>
              <a:rPr lang="nb-NO" dirty="0">
                <a:latin typeface="Helvetica" panose="020B0604020202030204" pitchFamily="34" charset="0"/>
              </a:rPr>
              <a:t>Det er kun ca. 10 bedrifter i Skandinavia som benytter denne teknologien til sveising og da kun på tynt materiale. Cirka 1000 bedrifter i Skandinavia benytter laserteknologi til skjæring.  </a:t>
            </a:r>
          </a:p>
        </p:txBody>
      </p:sp>
      <p:pic>
        <p:nvPicPr>
          <p:cNvPr id="38" name="Bilde 37"/>
          <p:cNvPicPr>
            <a:picLocks noChangeAspect="1"/>
          </p:cNvPicPr>
          <p:nvPr/>
        </p:nvPicPr>
        <p:blipFill rotWithShape="1">
          <a:blip r:embed="rId3"/>
          <a:srcRect l="6397" r="26803"/>
          <a:stretch/>
        </p:blipFill>
        <p:spPr>
          <a:xfrm>
            <a:off x="6496494" y="1616149"/>
            <a:ext cx="5252484" cy="45450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8530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7776687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HISTORIKK</a:t>
            </a:r>
          </a:p>
        </p:txBody>
      </p:sp>
      <p:sp>
        <p:nvSpPr>
          <p:cNvPr id="5" name="Tittel 1"/>
          <p:cNvSpPr txBox="1">
            <a:spLocks/>
          </p:cNvSpPr>
          <p:nvPr/>
        </p:nvSpPr>
        <p:spPr>
          <a:xfrm>
            <a:off x="432037" y="1115126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2012 - 2016</a:t>
            </a:r>
          </a:p>
        </p:txBody>
      </p:sp>
      <p:cxnSp>
        <p:nvCxnSpPr>
          <p:cNvPr id="3" name="Rett pil 2"/>
          <p:cNvCxnSpPr/>
          <p:nvPr/>
        </p:nvCxnSpPr>
        <p:spPr>
          <a:xfrm>
            <a:off x="741144" y="3672973"/>
            <a:ext cx="10800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1105785" y="3584443"/>
            <a:ext cx="170121" cy="1701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ktangel 17"/>
          <p:cNvSpPr/>
          <p:nvPr/>
        </p:nvSpPr>
        <p:spPr>
          <a:xfrm>
            <a:off x="615125" y="3022006"/>
            <a:ext cx="12030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dirty="0"/>
              <a:t>Stiftelse </a:t>
            </a:r>
            <a:r>
              <a:rPr lang="nb-NO" sz="1400" dirty="0" err="1"/>
              <a:t>Cracon</a:t>
            </a:r>
            <a:r>
              <a:rPr lang="nb-NO" sz="1400" dirty="0"/>
              <a:t> AS</a:t>
            </a:r>
          </a:p>
        </p:txBody>
      </p:sp>
      <p:sp>
        <p:nvSpPr>
          <p:cNvPr id="19" name="Rektangel 18"/>
          <p:cNvSpPr/>
          <p:nvPr/>
        </p:nvSpPr>
        <p:spPr>
          <a:xfrm>
            <a:off x="785249" y="3828549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 dirty="0"/>
              <a:t>05.10.12</a:t>
            </a:r>
          </a:p>
        </p:txBody>
      </p:sp>
      <p:sp>
        <p:nvSpPr>
          <p:cNvPr id="20" name="Ellipse 19"/>
          <p:cNvSpPr/>
          <p:nvPr/>
        </p:nvSpPr>
        <p:spPr>
          <a:xfrm>
            <a:off x="2680179" y="3587985"/>
            <a:ext cx="170121" cy="1701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Rektangel 20"/>
          <p:cNvSpPr/>
          <p:nvPr/>
        </p:nvSpPr>
        <p:spPr>
          <a:xfrm>
            <a:off x="2362605" y="3828549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 dirty="0"/>
              <a:t>15.01.13</a:t>
            </a:r>
          </a:p>
        </p:txBody>
      </p:sp>
      <p:sp>
        <p:nvSpPr>
          <p:cNvPr id="22" name="Rektangel 21"/>
          <p:cNvSpPr/>
          <p:nvPr/>
        </p:nvSpPr>
        <p:spPr>
          <a:xfrm>
            <a:off x="1875775" y="3022006"/>
            <a:ext cx="17605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dirty="0"/>
              <a:t>Etableringstilskudd Innovasjon Norge</a:t>
            </a:r>
          </a:p>
        </p:txBody>
      </p:sp>
      <p:sp>
        <p:nvSpPr>
          <p:cNvPr id="23" name="Ellipse 22"/>
          <p:cNvSpPr/>
          <p:nvPr/>
        </p:nvSpPr>
        <p:spPr>
          <a:xfrm>
            <a:off x="4254573" y="3580894"/>
            <a:ext cx="170121" cy="1701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Rektangel 23"/>
          <p:cNvSpPr/>
          <p:nvPr/>
        </p:nvSpPr>
        <p:spPr>
          <a:xfrm>
            <a:off x="3931787" y="3828549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 dirty="0"/>
              <a:t>12.12.14</a:t>
            </a:r>
          </a:p>
        </p:txBody>
      </p:sp>
      <p:sp>
        <p:nvSpPr>
          <p:cNvPr id="25" name="Rektangel 24"/>
          <p:cNvSpPr/>
          <p:nvPr/>
        </p:nvSpPr>
        <p:spPr>
          <a:xfrm>
            <a:off x="3475954" y="3022006"/>
            <a:ext cx="17224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dirty="0"/>
              <a:t>Pilot </a:t>
            </a:r>
          </a:p>
          <a:p>
            <a:pPr algn="ctr"/>
            <a:r>
              <a:rPr lang="nb-NO" sz="1400" dirty="0"/>
              <a:t>6 mm. 22 CR Duplex</a:t>
            </a:r>
          </a:p>
        </p:txBody>
      </p:sp>
      <p:sp>
        <p:nvSpPr>
          <p:cNvPr id="26" name="Ellipse 25"/>
          <p:cNvSpPr/>
          <p:nvPr/>
        </p:nvSpPr>
        <p:spPr>
          <a:xfrm>
            <a:off x="5828967" y="3580893"/>
            <a:ext cx="170121" cy="1701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7" name="Rektangel 26"/>
          <p:cNvSpPr/>
          <p:nvPr/>
        </p:nvSpPr>
        <p:spPr>
          <a:xfrm>
            <a:off x="5502761" y="3828549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 dirty="0"/>
              <a:t>21.01.15</a:t>
            </a:r>
          </a:p>
        </p:txBody>
      </p:sp>
      <p:sp>
        <p:nvSpPr>
          <p:cNvPr id="28" name="Rektangel 27"/>
          <p:cNvSpPr/>
          <p:nvPr/>
        </p:nvSpPr>
        <p:spPr>
          <a:xfrm>
            <a:off x="5046927" y="2591119"/>
            <a:ext cx="17224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dirty="0"/>
              <a:t>Kvalifisering av</a:t>
            </a:r>
          </a:p>
          <a:p>
            <a:pPr algn="ctr"/>
            <a:r>
              <a:rPr lang="nb-NO" sz="1400" dirty="0"/>
              <a:t>6 mm. 22 CR Duplex</a:t>
            </a:r>
          </a:p>
          <a:p>
            <a:pPr marL="0" lvl="1" algn="ctr"/>
            <a:r>
              <a:rPr lang="nb-NO" sz="1400" dirty="0"/>
              <a:t>ISO 15614-1 og  </a:t>
            </a:r>
            <a:r>
              <a:rPr lang="nb-NO" sz="1400" dirty="0" err="1"/>
              <a:t>Norsok</a:t>
            </a:r>
            <a:r>
              <a:rPr lang="nb-NO" sz="1400" dirty="0"/>
              <a:t> M-601</a:t>
            </a:r>
          </a:p>
        </p:txBody>
      </p:sp>
      <p:sp>
        <p:nvSpPr>
          <p:cNvPr id="29" name="Ellipse 28"/>
          <p:cNvSpPr/>
          <p:nvPr/>
        </p:nvSpPr>
        <p:spPr>
          <a:xfrm>
            <a:off x="7403361" y="3580448"/>
            <a:ext cx="170121" cy="1701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7078440" y="3828549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 dirty="0"/>
              <a:t>24.11.15</a:t>
            </a:r>
          </a:p>
        </p:txBody>
      </p:sp>
      <p:sp>
        <p:nvSpPr>
          <p:cNvPr id="31" name="Rektangel 30"/>
          <p:cNvSpPr/>
          <p:nvPr/>
        </p:nvSpPr>
        <p:spPr>
          <a:xfrm>
            <a:off x="6617904" y="2375675"/>
            <a:ext cx="172246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dirty="0"/>
              <a:t>Signering av IFU kontrakt med Aker Solutions Sandnessjøen </a:t>
            </a:r>
            <a:r>
              <a:rPr lang="nb-NO" sz="1400" dirty="0" err="1"/>
              <a:t>Fabrication</a:t>
            </a:r>
            <a:endParaRPr lang="nb-NO" sz="1400" dirty="0"/>
          </a:p>
        </p:txBody>
      </p:sp>
      <p:sp>
        <p:nvSpPr>
          <p:cNvPr id="32" name="Ellipse 31"/>
          <p:cNvSpPr/>
          <p:nvPr/>
        </p:nvSpPr>
        <p:spPr>
          <a:xfrm>
            <a:off x="8977755" y="3580447"/>
            <a:ext cx="170121" cy="1701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3" name="Rektangel 32"/>
          <p:cNvSpPr/>
          <p:nvPr/>
        </p:nvSpPr>
        <p:spPr>
          <a:xfrm>
            <a:off x="8655600" y="3828549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 dirty="0"/>
              <a:t>17.12.15</a:t>
            </a:r>
          </a:p>
        </p:txBody>
      </p:sp>
      <p:sp>
        <p:nvSpPr>
          <p:cNvPr id="34" name="Rektangel 33"/>
          <p:cNvSpPr/>
          <p:nvPr/>
        </p:nvSpPr>
        <p:spPr>
          <a:xfrm>
            <a:off x="8179987" y="3022006"/>
            <a:ext cx="1743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dirty="0"/>
              <a:t>Pilot </a:t>
            </a:r>
          </a:p>
          <a:p>
            <a:pPr algn="ctr"/>
            <a:r>
              <a:rPr lang="nb-NO" sz="1400" dirty="0"/>
              <a:t>14 mm. 22 CR Duplex</a:t>
            </a:r>
          </a:p>
        </p:txBody>
      </p:sp>
      <p:sp>
        <p:nvSpPr>
          <p:cNvPr id="35" name="Rektangel 34"/>
          <p:cNvSpPr/>
          <p:nvPr/>
        </p:nvSpPr>
        <p:spPr>
          <a:xfrm>
            <a:off x="9772226" y="2591119"/>
            <a:ext cx="17224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400" dirty="0"/>
              <a:t>Kvalifisering </a:t>
            </a:r>
          </a:p>
          <a:p>
            <a:pPr algn="ctr"/>
            <a:r>
              <a:rPr lang="nb-NO" sz="1400" dirty="0"/>
              <a:t>14 mm. 22 CR Duplex </a:t>
            </a:r>
            <a:r>
              <a:rPr lang="nb-NO" sz="1400" dirty="0" err="1"/>
              <a:t>Norsok</a:t>
            </a:r>
            <a:r>
              <a:rPr lang="nb-NO" sz="1400" dirty="0"/>
              <a:t> M-601 (mekanisk)</a:t>
            </a:r>
          </a:p>
        </p:txBody>
      </p:sp>
      <p:sp>
        <p:nvSpPr>
          <p:cNvPr id="36" name="Ellipse 35"/>
          <p:cNvSpPr/>
          <p:nvPr/>
        </p:nvSpPr>
        <p:spPr>
          <a:xfrm>
            <a:off x="10552150" y="3573440"/>
            <a:ext cx="170121" cy="170121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7" name="Rektangel 36"/>
          <p:cNvSpPr/>
          <p:nvPr/>
        </p:nvSpPr>
        <p:spPr>
          <a:xfrm>
            <a:off x="10222130" y="3828549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400" dirty="0"/>
              <a:t>18.01.16</a:t>
            </a:r>
          </a:p>
        </p:txBody>
      </p:sp>
    </p:spTree>
    <p:extLst>
      <p:ext uri="{BB962C8B-B14F-4D97-AF65-F5344CB8AC3E}">
        <p14:creationId xmlns:p14="http://schemas.microsoft.com/office/powerpoint/2010/main" val="13343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8999041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PILOT</a:t>
            </a:r>
          </a:p>
        </p:txBody>
      </p:sp>
      <p:sp>
        <p:nvSpPr>
          <p:cNvPr id="5" name="Tittel 1"/>
          <p:cNvSpPr txBox="1">
            <a:spLocks/>
          </p:cNvSpPr>
          <p:nvPr/>
        </p:nvSpPr>
        <p:spPr>
          <a:xfrm>
            <a:off x="432037" y="1115126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Pilot 1: LASER BUTTSVEIS 6 MM PLATER 22 CR DUPLEX</a:t>
            </a:r>
          </a:p>
        </p:txBody>
      </p:sp>
      <p:sp>
        <p:nvSpPr>
          <p:cNvPr id="2" name="TekstSylinder 1"/>
          <p:cNvSpPr txBox="1"/>
          <p:nvPr/>
        </p:nvSpPr>
        <p:spPr>
          <a:xfrm>
            <a:off x="432037" y="1620291"/>
            <a:ext cx="6257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latin typeface="Helvetica" panose="020B0604020202030204" pitchFamily="34" charset="0"/>
              </a:rPr>
              <a:t>Resultat:</a:t>
            </a:r>
          </a:p>
          <a:p>
            <a:pPr marL="180975" lvl="2" indent="-180975">
              <a:buFont typeface="Wingdings" panose="05000000000000000000" pitchFamily="2" charset="2"/>
              <a:buChar char="§"/>
            </a:pPr>
            <a:r>
              <a:rPr lang="nb-NO" dirty="0">
                <a:latin typeface="Helvetica" panose="020B0604020202030204" pitchFamily="34" charset="0"/>
              </a:rPr>
              <a:t>Gjennomført med 1,1 meter pr. min sveisehastighet. Potensial for 1,5 meter pr. </a:t>
            </a:r>
            <a:r>
              <a:rPr lang="nb-NO" dirty="0" smtClean="0">
                <a:latin typeface="Helvetica" panose="020B0604020202030204" pitchFamily="34" charset="0"/>
              </a:rPr>
              <a:t>min. </a:t>
            </a:r>
            <a:r>
              <a:rPr lang="nb-NO" dirty="0">
                <a:latin typeface="Helvetica" panose="020B0604020202030204" pitchFamily="34" charset="0"/>
              </a:rPr>
              <a:t>sveisehastighet ved kraftigere laserkilde.</a:t>
            </a:r>
            <a:endParaRPr lang="nb-NO" b="1" dirty="0">
              <a:latin typeface="Helvetica" panose="020B0604020202030204" pitchFamily="34" charset="0"/>
            </a:endParaRPr>
          </a:p>
          <a:p>
            <a:pPr marL="180975" lvl="1" indent="-180975">
              <a:buFont typeface="Wingdings" panose="05000000000000000000" pitchFamily="2" charset="2"/>
              <a:buChar char="§"/>
            </a:pPr>
            <a:r>
              <a:rPr lang="nb-NO" dirty="0">
                <a:latin typeface="Helvetica" panose="020B0604020202030204" pitchFamily="34" charset="0"/>
              </a:rPr>
              <a:t>Ingen trekninger.</a:t>
            </a:r>
          </a:p>
          <a:p>
            <a:pPr marL="180975" lvl="1" indent="-180975">
              <a:buFont typeface="Wingdings" panose="05000000000000000000" pitchFamily="2" charset="2"/>
              <a:buChar char="§"/>
            </a:pPr>
            <a:r>
              <a:rPr lang="nb-NO" dirty="0">
                <a:latin typeface="Helvetica" panose="020B0604020202030204" pitchFamily="34" charset="0"/>
              </a:rPr>
              <a:t>Sveisen holder kravene til </a:t>
            </a:r>
            <a:r>
              <a:rPr lang="nb-NO" dirty="0" err="1">
                <a:latin typeface="Helvetica" panose="020B0604020202030204" pitchFamily="34" charset="0"/>
              </a:rPr>
              <a:t>Norsok</a:t>
            </a:r>
            <a:r>
              <a:rPr lang="nb-NO" dirty="0">
                <a:latin typeface="Helvetica" panose="020B0604020202030204" pitchFamily="34" charset="0"/>
              </a:rPr>
              <a:t> M-601.</a:t>
            </a:r>
          </a:p>
          <a:p>
            <a:pPr marL="180975" lvl="1" indent="-180975">
              <a:buFont typeface="Wingdings" panose="05000000000000000000" pitchFamily="2" charset="2"/>
              <a:buChar char="§"/>
            </a:pPr>
            <a:r>
              <a:rPr lang="nb-NO" dirty="0">
                <a:latin typeface="Helvetica" panose="020B0604020202030204" pitchFamily="34" charset="0"/>
              </a:rPr>
              <a:t>Ekstra korrosjonstest er gjort og holder kravene til ASTM G48 </a:t>
            </a:r>
            <a:r>
              <a:rPr lang="nb-NO" dirty="0" err="1">
                <a:latin typeface="Helvetica" panose="020B0604020202030204" pitchFamily="34" charset="0"/>
              </a:rPr>
              <a:t>Practice</a:t>
            </a:r>
            <a:r>
              <a:rPr lang="nb-NO" dirty="0">
                <a:latin typeface="Helvetica" panose="020B0604020202030204" pitchFamily="34" charset="0"/>
              </a:rPr>
              <a:t> A ved </a:t>
            </a:r>
            <a:r>
              <a:rPr lang="nb-NO" dirty="0" smtClean="0">
                <a:latin typeface="Helvetica" panose="020B0604020202030204" pitchFamily="34" charset="0"/>
              </a:rPr>
              <a:t>20 °</a:t>
            </a:r>
            <a:r>
              <a:rPr lang="nb-NO" dirty="0">
                <a:latin typeface="Helvetica" panose="020B0604020202030204" pitchFamily="34" charset="0"/>
              </a:rPr>
              <a:t>C. Ingen </a:t>
            </a:r>
            <a:r>
              <a:rPr lang="nb-NO" dirty="0" err="1">
                <a:latin typeface="Helvetica" panose="020B0604020202030204" pitchFamily="34" charset="0"/>
              </a:rPr>
              <a:t>pitting</a:t>
            </a:r>
            <a:r>
              <a:rPr lang="nb-NO" dirty="0">
                <a:latin typeface="Helvetica" panose="020B0604020202030204" pitchFamily="34" charset="0"/>
              </a:rPr>
              <a:t> korrosjon. 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977654"/>
            <a:ext cx="2332074" cy="34981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6" name="Bild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5" r="6511"/>
          <a:stretch/>
        </p:blipFill>
        <p:spPr>
          <a:xfrm>
            <a:off x="6823655" y="1988285"/>
            <a:ext cx="2770137" cy="34874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7" name="Bild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0" b="54890"/>
          <a:stretch/>
        </p:blipFill>
        <p:spPr>
          <a:xfrm>
            <a:off x="6802974" y="5048356"/>
            <a:ext cx="5130299" cy="14913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14" name="TekstSylinder 13"/>
          <p:cNvSpPr txBox="1"/>
          <p:nvPr/>
        </p:nvSpPr>
        <p:spPr>
          <a:xfrm>
            <a:off x="5001702" y="5622742"/>
            <a:ext cx="13762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700" dirty="0">
                <a:latin typeface="Helvetica" panose="020B0604020202030204" pitchFamily="34" charset="0"/>
              </a:rPr>
              <a:t>6 mm total tykkelse</a:t>
            </a:r>
          </a:p>
        </p:txBody>
      </p:sp>
      <p:cxnSp>
        <p:nvCxnSpPr>
          <p:cNvPr id="18" name="Rett linje 17"/>
          <p:cNvCxnSpPr/>
          <p:nvPr/>
        </p:nvCxnSpPr>
        <p:spPr>
          <a:xfrm>
            <a:off x="2731774" y="5078263"/>
            <a:ext cx="0" cy="1332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kstSylinder 19"/>
          <p:cNvSpPr txBox="1"/>
          <p:nvPr/>
        </p:nvSpPr>
        <p:spPr>
          <a:xfrm>
            <a:off x="3076920" y="5606542"/>
            <a:ext cx="12158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700" dirty="0">
                <a:solidFill>
                  <a:schemeClr val="bg1"/>
                </a:solidFill>
                <a:latin typeface="Helvetica" panose="020B0604020202030204" pitchFamily="34" charset="0"/>
              </a:rPr>
              <a:t>6 mm lasersveis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44460" y="5462904"/>
            <a:ext cx="4220846" cy="1277732"/>
            <a:chOff x="844460" y="5462904"/>
            <a:chExt cx="4220846" cy="1277732"/>
          </a:xfrm>
        </p:grpSpPr>
        <p:sp>
          <p:nvSpPr>
            <p:cNvPr id="12" name="Rektangel 11"/>
            <p:cNvSpPr/>
            <p:nvPr/>
          </p:nvSpPr>
          <p:spPr>
            <a:xfrm>
              <a:off x="844460" y="5462904"/>
              <a:ext cx="3818084" cy="9028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>
                <a:latin typeface="Helvetica" panose="020B0604020202030204" pitchFamily="34" charset="0"/>
              </a:endParaRPr>
            </a:p>
          </p:txBody>
        </p:sp>
        <p:sp>
          <p:nvSpPr>
            <p:cNvPr id="13" name="Høyre klammeparentes 12"/>
            <p:cNvSpPr/>
            <p:nvPr/>
          </p:nvSpPr>
          <p:spPr>
            <a:xfrm>
              <a:off x="4786368" y="5483509"/>
              <a:ext cx="278938" cy="864000"/>
            </a:xfrm>
            <a:prstGeom prst="rightBrac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 sz="1700">
                <a:latin typeface="Helvetica" panose="020B0604020202030204" pitchFamily="34" charset="0"/>
              </a:endParaRPr>
            </a:p>
          </p:txBody>
        </p:sp>
        <p:sp>
          <p:nvSpPr>
            <p:cNvPr id="19" name="Høyre klammeparentes 18"/>
            <p:cNvSpPr/>
            <p:nvPr/>
          </p:nvSpPr>
          <p:spPr>
            <a:xfrm>
              <a:off x="2793842" y="5533150"/>
              <a:ext cx="216603" cy="792000"/>
            </a:xfrm>
            <a:prstGeom prst="rightBrac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 sz="1700">
                <a:latin typeface="Helvetica" panose="020B0604020202030204" pitchFamily="34" charset="0"/>
              </a:endParaRPr>
            </a:p>
          </p:txBody>
        </p:sp>
        <p:sp>
          <p:nvSpPr>
            <p:cNvPr id="21" name="TekstSylinder 20"/>
            <p:cNvSpPr txBox="1"/>
            <p:nvPr/>
          </p:nvSpPr>
          <p:spPr>
            <a:xfrm>
              <a:off x="1418014" y="6386693"/>
              <a:ext cx="267097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700" dirty="0">
                  <a:latin typeface="Helvetica" panose="020B0604020202030204" pitchFamily="34" charset="0"/>
                </a:rPr>
                <a:t>Lengde plate: 1 000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44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/>
          <p:cNvSpPr txBox="1"/>
          <p:nvPr/>
        </p:nvSpPr>
        <p:spPr>
          <a:xfrm>
            <a:off x="432038" y="1625674"/>
            <a:ext cx="6555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§"/>
              <a:defRPr b="1">
                <a:latin typeface="Helvetica" panose="020B0604020202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§"/>
              <a:defRPr>
                <a:latin typeface="Helvetica" panose="020B0604020202030204" pitchFamily="34" charset="0"/>
              </a:defRPr>
            </a:lvl2pPr>
            <a:lvl3pPr marL="742950" lvl="2" indent="-285750">
              <a:buFont typeface="Wingdings" panose="05000000000000000000" pitchFamily="2" charset="2"/>
              <a:buChar char="§"/>
              <a:defRPr>
                <a:latin typeface="Helvetica" panose="020B0604020202030204" pitchFamily="34" charset="0"/>
              </a:defRPr>
            </a:lvl3pPr>
          </a:lstStyle>
          <a:p>
            <a:pPr marL="0" indent="0">
              <a:buNone/>
            </a:pPr>
            <a:r>
              <a:rPr lang="nb-NO" dirty="0"/>
              <a:t>Resultat:</a:t>
            </a:r>
          </a:p>
          <a:p>
            <a:pPr marL="180975" lvl="1" indent="-180975"/>
            <a:r>
              <a:rPr lang="nb-NO" dirty="0"/>
              <a:t>Sveisetid 55 sek pr. streng, 2 strenger totalt.</a:t>
            </a:r>
          </a:p>
          <a:p>
            <a:pPr marL="180975" lvl="1" indent="-180975"/>
            <a:r>
              <a:rPr lang="nb-NO" dirty="0"/>
              <a:t>Laseren gir penetrasjon gjennom rettkanten, og </a:t>
            </a:r>
            <a:r>
              <a:rPr lang="nb-NO" dirty="0" err="1"/>
              <a:t>buesveisen</a:t>
            </a:r>
            <a:r>
              <a:rPr lang="nb-NO" dirty="0"/>
              <a:t> gir utfylling av V-fugen.</a:t>
            </a:r>
          </a:p>
          <a:p>
            <a:pPr marL="180975" lvl="1" indent="-180975"/>
            <a:r>
              <a:rPr lang="nb-NO" dirty="0"/>
              <a:t>Vesentlig lavere forbruk av tilsatsmateriale enn ved konvensjonell </a:t>
            </a:r>
            <a:r>
              <a:rPr lang="nb-NO" dirty="0" err="1"/>
              <a:t>buesveis</a:t>
            </a:r>
            <a:r>
              <a:rPr lang="nb-NO" dirty="0"/>
              <a:t>. Sveisen holder kravene til </a:t>
            </a:r>
            <a:r>
              <a:rPr lang="nb-NO" dirty="0" err="1"/>
              <a:t>Norsok</a:t>
            </a:r>
            <a:r>
              <a:rPr lang="nb-NO" dirty="0"/>
              <a:t> M-601.</a:t>
            </a:r>
          </a:p>
          <a:p>
            <a:pPr marL="180975" lvl="1" indent="-180975"/>
            <a:r>
              <a:rPr lang="nb-NO" dirty="0"/>
              <a:t>Ekstra korrosjonstest er gjort og holder kravene til ASTM G48 </a:t>
            </a:r>
            <a:r>
              <a:rPr lang="nb-NO" dirty="0" err="1"/>
              <a:t>Practice</a:t>
            </a:r>
            <a:r>
              <a:rPr lang="nb-NO" dirty="0"/>
              <a:t> A 22 °C. Ingen </a:t>
            </a:r>
            <a:r>
              <a:rPr lang="nb-NO" dirty="0" err="1"/>
              <a:t>pitting</a:t>
            </a:r>
            <a:r>
              <a:rPr lang="nb-NO" dirty="0"/>
              <a:t> korrosjon. </a:t>
            </a:r>
          </a:p>
          <a:p>
            <a:pPr lvl="1"/>
            <a:endParaRPr lang="nb-NO" dirty="0"/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8999041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PILOT</a:t>
            </a:r>
          </a:p>
        </p:txBody>
      </p:sp>
      <p:sp>
        <p:nvSpPr>
          <p:cNvPr id="5" name="Tittel 1"/>
          <p:cNvSpPr txBox="1">
            <a:spLocks/>
          </p:cNvSpPr>
          <p:nvPr/>
        </p:nvSpPr>
        <p:spPr>
          <a:xfrm>
            <a:off x="432037" y="1115126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Pilot 2: LASER HYBRID BUTTSVEIS 14 MM RØR 22 CR DUPLEX</a:t>
            </a:r>
          </a:p>
        </p:txBody>
      </p:sp>
      <p:pic>
        <p:nvPicPr>
          <p:cNvPr id="10" name="Bild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058" y="1541729"/>
            <a:ext cx="2438395" cy="36575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08" y="1541728"/>
            <a:ext cx="2094614" cy="3723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pic>
        <p:nvPicPr>
          <p:cNvPr id="12" name="Bild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63" b="34480"/>
          <a:stretch/>
        </p:blipFill>
        <p:spPr>
          <a:xfrm>
            <a:off x="7187611" y="4848449"/>
            <a:ext cx="4633842" cy="17650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/>
        </p:spPr>
      </p:pic>
      <p:sp>
        <p:nvSpPr>
          <p:cNvPr id="20" name="Rektangel 19"/>
          <p:cNvSpPr/>
          <p:nvPr/>
        </p:nvSpPr>
        <p:spPr>
          <a:xfrm>
            <a:off x="844460" y="4614263"/>
            <a:ext cx="3818084" cy="1758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700">
              <a:latin typeface="Helvetica" panose="020B0604020202030204" pitchFamily="34" charset="0"/>
            </a:endParaRPr>
          </a:p>
        </p:txBody>
      </p:sp>
      <p:cxnSp>
        <p:nvCxnSpPr>
          <p:cNvPr id="21" name="Rett linje 20"/>
          <p:cNvCxnSpPr/>
          <p:nvPr/>
        </p:nvCxnSpPr>
        <p:spPr>
          <a:xfrm>
            <a:off x="2731774" y="5096540"/>
            <a:ext cx="0" cy="15120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Høyre klammeparentes 23"/>
          <p:cNvSpPr/>
          <p:nvPr/>
        </p:nvSpPr>
        <p:spPr>
          <a:xfrm>
            <a:off x="4786368" y="4626434"/>
            <a:ext cx="278938" cy="1764000"/>
          </a:xfrm>
          <a:prstGeom prst="rightBrac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sz="1700">
              <a:latin typeface="Helvetica" panose="020B0604020202030204" pitchFamily="34" charset="0"/>
            </a:endParaRPr>
          </a:p>
        </p:txBody>
      </p:sp>
      <p:sp>
        <p:nvSpPr>
          <p:cNvPr id="25" name="TekstSylinder 24"/>
          <p:cNvSpPr txBox="1"/>
          <p:nvPr/>
        </p:nvSpPr>
        <p:spPr>
          <a:xfrm>
            <a:off x="5065038" y="5211988"/>
            <a:ext cx="13762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700" dirty="0">
                <a:latin typeface="Helvetica" panose="020B0604020202030204" pitchFamily="34" charset="0"/>
              </a:rPr>
              <a:t>14 mm total tykkelse</a:t>
            </a:r>
          </a:p>
        </p:txBody>
      </p:sp>
      <p:sp>
        <p:nvSpPr>
          <p:cNvPr id="26" name="TekstSylinder 25"/>
          <p:cNvSpPr txBox="1"/>
          <p:nvPr/>
        </p:nvSpPr>
        <p:spPr>
          <a:xfrm>
            <a:off x="1553576" y="6382652"/>
            <a:ext cx="23537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700" dirty="0">
                <a:latin typeface="Helvetica" panose="020B0604020202030204" pitchFamily="34" charset="0"/>
              </a:rPr>
              <a:t>Diameter rør: 300 mm</a:t>
            </a:r>
          </a:p>
        </p:txBody>
      </p:sp>
      <p:sp>
        <p:nvSpPr>
          <p:cNvPr id="27" name="Høyre klammeparentes 26"/>
          <p:cNvSpPr/>
          <p:nvPr/>
        </p:nvSpPr>
        <p:spPr>
          <a:xfrm>
            <a:off x="2958833" y="4650750"/>
            <a:ext cx="216603" cy="86400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sz="1700">
              <a:latin typeface="Helvetica" panose="020B0604020202030204" pitchFamily="34" charset="0"/>
            </a:endParaRPr>
          </a:p>
        </p:txBody>
      </p:sp>
      <p:sp>
        <p:nvSpPr>
          <p:cNvPr id="28" name="TekstSylinder 27"/>
          <p:cNvSpPr txBox="1"/>
          <p:nvPr/>
        </p:nvSpPr>
        <p:spPr>
          <a:xfrm>
            <a:off x="3276272" y="4907308"/>
            <a:ext cx="12158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700" dirty="0">
                <a:solidFill>
                  <a:schemeClr val="bg1"/>
                </a:solidFill>
                <a:latin typeface="Helvetica" panose="020B0604020202030204" pitchFamily="34" charset="0"/>
              </a:rPr>
              <a:t>8 mm MIG</a:t>
            </a:r>
          </a:p>
        </p:txBody>
      </p:sp>
      <p:sp>
        <p:nvSpPr>
          <p:cNvPr id="29" name="Likebent trekant 28"/>
          <p:cNvSpPr/>
          <p:nvPr/>
        </p:nvSpPr>
        <p:spPr>
          <a:xfrm rot="10800000">
            <a:off x="2501754" y="4275616"/>
            <a:ext cx="465842" cy="134271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Bue 2"/>
          <p:cNvSpPr/>
          <p:nvPr/>
        </p:nvSpPr>
        <p:spPr>
          <a:xfrm rot="19357617">
            <a:off x="2418970" y="4517109"/>
            <a:ext cx="542730" cy="432655"/>
          </a:xfrm>
          <a:prstGeom prst="arc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sz="1700">
              <a:latin typeface="Helvetica" panose="020B0604020202030204" pitchFamily="34" charset="0"/>
            </a:endParaRPr>
          </a:p>
        </p:txBody>
      </p:sp>
      <p:sp>
        <p:nvSpPr>
          <p:cNvPr id="30" name="TekstSylinder 29"/>
          <p:cNvSpPr txBox="1"/>
          <p:nvPr/>
        </p:nvSpPr>
        <p:spPr>
          <a:xfrm>
            <a:off x="2065364" y="4139233"/>
            <a:ext cx="13762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700" dirty="0">
                <a:latin typeface="Helvetica" panose="020B0604020202030204" pitchFamily="34" charset="0"/>
              </a:rPr>
              <a:t>7°</a:t>
            </a:r>
          </a:p>
        </p:txBody>
      </p:sp>
      <p:sp>
        <p:nvSpPr>
          <p:cNvPr id="31" name="Høyre klammeparentes 30"/>
          <p:cNvSpPr/>
          <p:nvPr/>
        </p:nvSpPr>
        <p:spPr>
          <a:xfrm>
            <a:off x="2793842" y="5546800"/>
            <a:ext cx="216603" cy="79200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sz="1700">
              <a:latin typeface="Helvetica" panose="020B0604020202030204" pitchFamily="34" charset="0"/>
            </a:endParaRPr>
          </a:p>
        </p:txBody>
      </p:sp>
      <p:sp>
        <p:nvSpPr>
          <p:cNvPr id="32" name="TekstSylinder 31"/>
          <p:cNvSpPr txBox="1"/>
          <p:nvPr/>
        </p:nvSpPr>
        <p:spPr>
          <a:xfrm>
            <a:off x="3008680" y="5661134"/>
            <a:ext cx="12158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700" dirty="0">
                <a:solidFill>
                  <a:schemeClr val="bg1"/>
                </a:solidFill>
                <a:latin typeface="Helvetica" panose="020B0604020202030204" pitchFamily="34" charset="0"/>
              </a:rPr>
              <a:t>6 mm lasersveis</a:t>
            </a:r>
          </a:p>
        </p:txBody>
      </p:sp>
    </p:spTree>
    <p:extLst>
      <p:ext uri="{BB962C8B-B14F-4D97-AF65-F5344CB8AC3E}">
        <p14:creationId xmlns:p14="http://schemas.microsoft.com/office/powerpoint/2010/main" val="128130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7776687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TESTER OG KVALIFISERINGER</a:t>
            </a:r>
          </a:p>
        </p:txBody>
      </p:sp>
      <p:sp>
        <p:nvSpPr>
          <p:cNvPr id="5" name="Tittel 1"/>
          <p:cNvSpPr txBox="1">
            <a:spLocks/>
          </p:cNvSpPr>
          <p:nvPr/>
        </p:nvSpPr>
        <p:spPr>
          <a:xfrm>
            <a:off x="432037" y="1115126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6 MM OG 14 MM 22 CR DUPLEX</a:t>
            </a:r>
          </a:p>
        </p:txBody>
      </p:sp>
      <p:pic>
        <p:nvPicPr>
          <p:cNvPr id="12" name="Bild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296" y="3045644"/>
            <a:ext cx="1025158" cy="145925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0" name="TekstSylinder 19"/>
          <p:cNvSpPr txBox="1"/>
          <p:nvPr/>
        </p:nvSpPr>
        <p:spPr>
          <a:xfrm>
            <a:off x="1633439" y="1929842"/>
            <a:ext cx="18168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/>
            </a:lvl1pPr>
          </a:lstStyle>
          <a:p>
            <a:r>
              <a:rPr lang="nb-NO" dirty="0">
                <a:latin typeface="Helvetica" panose="020B0604020202030204" pitchFamily="34" charset="0"/>
              </a:rPr>
              <a:t>Standard som spesifiserer krav til kvalifikasjon og utførelse av sveisearbeider for rørsystemer for olje- og gassindustrien.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3436306" y="1929842"/>
            <a:ext cx="14295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/>
            </a:lvl1pPr>
          </a:lstStyle>
          <a:p>
            <a:r>
              <a:rPr lang="nb-NO" sz="1000" dirty="0">
                <a:latin typeface="Helvetica" panose="020B0604020202030204" pitchFamily="34" charset="0"/>
              </a:rPr>
              <a:t>Internasjonal standard for sveisekvalifikasjon.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68515" y="3017934"/>
            <a:ext cx="1323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500" dirty="0">
                <a:latin typeface="Helvetica" panose="020B0604020202030204" pitchFamily="34" charset="0"/>
              </a:rPr>
              <a:t>6 mm.</a:t>
            </a:r>
          </a:p>
          <a:p>
            <a:pPr algn="r"/>
            <a:r>
              <a:rPr lang="nb-NO" sz="1500" dirty="0">
                <a:latin typeface="Helvetica" panose="020B0604020202030204" pitchFamily="34" charset="0"/>
              </a:rPr>
              <a:t>plate</a:t>
            </a:r>
          </a:p>
        </p:txBody>
      </p:sp>
      <p:pic>
        <p:nvPicPr>
          <p:cNvPr id="26" name="Bild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296" y="5066156"/>
            <a:ext cx="1012052" cy="1435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TekstSylinder 27"/>
          <p:cNvSpPr txBox="1"/>
          <p:nvPr/>
        </p:nvSpPr>
        <p:spPr>
          <a:xfrm>
            <a:off x="111861" y="5324485"/>
            <a:ext cx="13231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500" dirty="0">
                <a:latin typeface="Helvetica" panose="020B0604020202030204" pitchFamily="34" charset="0"/>
              </a:rPr>
              <a:t>14 mm.</a:t>
            </a:r>
          </a:p>
          <a:p>
            <a:pPr algn="r"/>
            <a:r>
              <a:rPr lang="nb-NO" sz="1500" dirty="0">
                <a:latin typeface="Helvetica" panose="020B0604020202030204" pitchFamily="34" charset="0"/>
              </a:rPr>
              <a:t>rør</a:t>
            </a:r>
          </a:p>
        </p:txBody>
      </p:sp>
      <p:sp>
        <p:nvSpPr>
          <p:cNvPr id="29" name="TekstSylinder 28"/>
          <p:cNvSpPr txBox="1"/>
          <p:nvPr/>
        </p:nvSpPr>
        <p:spPr>
          <a:xfrm>
            <a:off x="6314002" y="1410956"/>
            <a:ext cx="18593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 b="1">
                <a:latin typeface="Helvetica" panose="020B0604020202030204" pitchFamily="34" charset="0"/>
              </a:defRPr>
            </a:lvl1pPr>
          </a:lstStyle>
          <a:p>
            <a:r>
              <a:rPr lang="nb-NO" dirty="0" err="1"/>
              <a:t>Radiografisk</a:t>
            </a:r>
            <a:r>
              <a:rPr lang="nb-NO" dirty="0"/>
              <a:t> test</a:t>
            </a:r>
          </a:p>
          <a:p>
            <a:r>
              <a:rPr lang="nb-NO" sz="1200" dirty="0"/>
              <a:t>(Mo Test)</a:t>
            </a:r>
          </a:p>
        </p:txBody>
      </p:sp>
      <p:sp>
        <p:nvSpPr>
          <p:cNvPr id="30" name="TekstSylinder 29"/>
          <p:cNvSpPr txBox="1"/>
          <p:nvPr/>
        </p:nvSpPr>
        <p:spPr>
          <a:xfrm>
            <a:off x="8017163" y="1410956"/>
            <a:ext cx="18593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 b="1">
                <a:latin typeface="Helvetica" panose="020B0604020202030204" pitchFamily="34" charset="0"/>
              </a:defRPr>
            </a:lvl1pPr>
          </a:lstStyle>
          <a:p>
            <a:r>
              <a:rPr lang="nb-NO" dirty="0" err="1"/>
              <a:t>Penetranttest</a:t>
            </a:r>
            <a:endParaRPr lang="nb-NO" dirty="0"/>
          </a:p>
          <a:p>
            <a:r>
              <a:rPr lang="nb-NO" sz="1200" dirty="0"/>
              <a:t>(Mo Test)</a:t>
            </a:r>
          </a:p>
        </p:txBody>
      </p:sp>
      <p:sp>
        <p:nvSpPr>
          <p:cNvPr id="2" name="TekstSylinder 1"/>
          <p:cNvSpPr txBox="1"/>
          <p:nvPr/>
        </p:nvSpPr>
        <p:spPr>
          <a:xfrm>
            <a:off x="1415394" y="1410956"/>
            <a:ext cx="22090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500" b="1" dirty="0" err="1">
                <a:latin typeface="Helvetica" panose="020B0604020202030204" pitchFamily="34" charset="0"/>
              </a:rPr>
              <a:t>Norsok</a:t>
            </a:r>
            <a:r>
              <a:rPr lang="nb-NO" sz="1500" b="1" dirty="0">
                <a:latin typeface="Helvetica" panose="020B0604020202030204" pitchFamily="34" charset="0"/>
              </a:rPr>
              <a:t> M-601</a:t>
            </a:r>
          </a:p>
          <a:p>
            <a:pPr algn="ctr"/>
            <a:r>
              <a:rPr lang="nb-NO" sz="1200" b="1" dirty="0">
                <a:latin typeface="Helvetica" panose="020B0604020202030204" pitchFamily="34" charset="0"/>
              </a:rPr>
              <a:t>(Sintef </a:t>
            </a:r>
            <a:r>
              <a:rPr lang="nb-NO" sz="1200" b="1" dirty="0" err="1">
                <a:latin typeface="Helvetica" panose="020B0604020202030204" pitchFamily="34" charset="0"/>
              </a:rPr>
              <a:t>Molab</a:t>
            </a:r>
            <a:r>
              <a:rPr lang="nb-NO" sz="1200" b="1" dirty="0">
                <a:latin typeface="Helvetica" panose="020B0604020202030204" pitchFamily="34" charset="0"/>
              </a:rPr>
              <a:t>)</a:t>
            </a:r>
          </a:p>
        </p:txBody>
      </p:sp>
      <p:sp>
        <p:nvSpPr>
          <p:cNvPr id="34" name="TekstSylinder 33"/>
          <p:cNvSpPr txBox="1"/>
          <p:nvPr/>
        </p:nvSpPr>
        <p:spPr>
          <a:xfrm>
            <a:off x="373004" y="1929842"/>
            <a:ext cx="1061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algn="r"/>
            <a:r>
              <a:rPr lang="nb-NO" sz="1500" dirty="0">
                <a:latin typeface="Helvetica" panose="020B0604020202030204" pitchFamily="34" charset="0"/>
              </a:rPr>
              <a:t>Standard/test</a:t>
            </a:r>
          </a:p>
        </p:txBody>
      </p:sp>
      <p:sp>
        <p:nvSpPr>
          <p:cNvPr id="35" name="TekstSylinder 34"/>
          <p:cNvSpPr txBox="1"/>
          <p:nvPr/>
        </p:nvSpPr>
        <p:spPr>
          <a:xfrm>
            <a:off x="2998463" y="1410956"/>
            <a:ext cx="22090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500" b="1" dirty="0">
                <a:latin typeface="Helvetica" panose="020B0604020202030204" pitchFamily="34" charset="0"/>
              </a:rPr>
              <a:t>ISO 15614-1</a:t>
            </a:r>
          </a:p>
          <a:p>
            <a:pPr algn="ctr"/>
            <a:r>
              <a:rPr lang="nb-NO" sz="1200" b="1" dirty="0">
                <a:latin typeface="Helvetica" panose="020B0604020202030204" pitchFamily="34" charset="0"/>
              </a:rPr>
              <a:t>(Sintef </a:t>
            </a:r>
            <a:r>
              <a:rPr lang="nb-NO" sz="1200" b="1" dirty="0" err="1">
                <a:latin typeface="Helvetica" panose="020B0604020202030204" pitchFamily="34" charset="0"/>
              </a:rPr>
              <a:t>Molab</a:t>
            </a:r>
            <a:r>
              <a:rPr lang="nb-NO" sz="1200" b="1" dirty="0">
                <a:latin typeface="Helvetica" panose="020B0604020202030204" pitchFamily="34" charset="0"/>
              </a:rPr>
              <a:t>)</a:t>
            </a:r>
          </a:p>
        </p:txBody>
      </p:sp>
      <p:pic>
        <p:nvPicPr>
          <p:cNvPr id="36" name="Bild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317" y="3045644"/>
            <a:ext cx="1010539" cy="14457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40" name="Rett linje 39"/>
          <p:cNvCxnSpPr/>
          <p:nvPr/>
        </p:nvCxnSpPr>
        <p:spPr>
          <a:xfrm>
            <a:off x="506299" y="4812157"/>
            <a:ext cx="9144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tt linje 40"/>
          <p:cNvCxnSpPr/>
          <p:nvPr/>
        </p:nvCxnSpPr>
        <p:spPr>
          <a:xfrm>
            <a:off x="506299" y="2840203"/>
            <a:ext cx="9144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>
            <a:off x="506299" y="1902850"/>
            <a:ext cx="9144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Bilde 42"/>
          <p:cNvPicPr>
            <a:picLocks noChangeAspect="1"/>
          </p:cNvPicPr>
          <p:nvPr/>
        </p:nvPicPr>
        <p:blipFill rotWithShape="1">
          <a:blip r:embed="rId6"/>
          <a:srcRect l="1724" t="1309" r="1722" b="2439"/>
          <a:stretch/>
        </p:blipFill>
        <p:spPr>
          <a:xfrm>
            <a:off x="8480559" y="5110643"/>
            <a:ext cx="984533" cy="1381522"/>
          </a:xfrm>
          <a:prstGeom prst="rect">
            <a:avLst/>
          </a:prstGeom>
        </p:spPr>
      </p:pic>
      <p:pic>
        <p:nvPicPr>
          <p:cNvPr id="44" name="Bild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001" y="5089883"/>
            <a:ext cx="1012464" cy="1435001"/>
          </a:xfrm>
          <a:prstGeom prst="rect">
            <a:avLst/>
          </a:prstGeom>
        </p:spPr>
      </p:pic>
      <p:pic>
        <p:nvPicPr>
          <p:cNvPr id="45" name="Bild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317" y="5066156"/>
            <a:ext cx="1012052" cy="1435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7" name="TekstSylinder 46"/>
          <p:cNvSpPr txBox="1"/>
          <p:nvPr/>
        </p:nvSpPr>
        <p:spPr>
          <a:xfrm>
            <a:off x="4697217" y="1410956"/>
            <a:ext cx="18593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 b="1">
                <a:latin typeface="Helvetica" panose="020B0604020202030204" pitchFamily="34" charset="0"/>
              </a:defRPr>
            </a:lvl1pPr>
          </a:lstStyle>
          <a:p>
            <a:r>
              <a:rPr lang="nb-NO" dirty="0"/>
              <a:t>Korrosjon</a:t>
            </a:r>
          </a:p>
          <a:p>
            <a:r>
              <a:rPr lang="nb-NO" sz="1200" dirty="0"/>
              <a:t>(Sintef </a:t>
            </a:r>
            <a:r>
              <a:rPr lang="nb-NO" sz="1200" dirty="0" err="1"/>
              <a:t>Molab</a:t>
            </a:r>
            <a:r>
              <a:rPr lang="nb-NO" sz="1200" dirty="0"/>
              <a:t>)</a:t>
            </a:r>
          </a:p>
        </p:txBody>
      </p:sp>
      <p:sp>
        <p:nvSpPr>
          <p:cNvPr id="48" name="TekstSylinder 47"/>
          <p:cNvSpPr txBox="1"/>
          <p:nvPr/>
        </p:nvSpPr>
        <p:spPr>
          <a:xfrm>
            <a:off x="2049532" y="4563306"/>
            <a:ext cx="1005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>
                <a:solidFill>
                  <a:schemeClr val="accent6">
                    <a:lumMod val="75000"/>
                  </a:schemeClr>
                </a:solidFill>
              </a:rPr>
              <a:t>Kvalifisert</a:t>
            </a:r>
          </a:p>
        </p:txBody>
      </p:sp>
      <p:sp>
        <p:nvSpPr>
          <p:cNvPr id="49" name="TekstSylinder 48"/>
          <p:cNvSpPr txBox="1"/>
          <p:nvPr/>
        </p:nvSpPr>
        <p:spPr>
          <a:xfrm>
            <a:off x="3762221" y="4563306"/>
            <a:ext cx="778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>
                <a:solidFill>
                  <a:schemeClr val="accent6">
                    <a:lumMod val="75000"/>
                  </a:schemeClr>
                </a:solidFill>
              </a:rPr>
              <a:t>Kvalifisert</a:t>
            </a:r>
          </a:p>
        </p:txBody>
      </p:sp>
      <p:sp>
        <p:nvSpPr>
          <p:cNvPr id="50" name="TekstSylinder 49"/>
          <p:cNvSpPr txBox="1"/>
          <p:nvPr/>
        </p:nvSpPr>
        <p:spPr>
          <a:xfrm>
            <a:off x="2087409" y="6502023"/>
            <a:ext cx="911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>
                <a:solidFill>
                  <a:schemeClr val="accent6">
                    <a:lumMod val="75000"/>
                  </a:schemeClr>
                </a:solidFill>
              </a:rPr>
              <a:t>Kvalifisert</a:t>
            </a:r>
          </a:p>
        </p:txBody>
      </p:sp>
      <p:sp>
        <p:nvSpPr>
          <p:cNvPr id="51" name="TekstSylinder 50"/>
          <p:cNvSpPr txBox="1"/>
          <p:nvPr/>
        </p:nvSpPr>
        <p:spPr>
          <a:xfrm>
            <a:off x="3686841" y="6499280"/>
            <a:ext cx="884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>
                <a:solidFill>
                  <a:schemeClr val="accent6">
                    <a:lumMod val="75000"/>
                  </a:schemeClr>
                </a:solidFill>
              </a:rPr>
              <a:t>Kvalifisert</a:t>
            </a:r>
          </a:p>
        </p:txBody>
      </p:sp>
      <p:sp>
        <p:nvSpPr>
          <p:cNvPr id="52" name="TekstSylinder 51"/>
          <p:cNvSpPr txBox="1"/>
          <p:nvPr/>
        </p:nvSpPr>
        <p:spPr>
          <a:xfrm>
            <a:off x="6694503" y="6520740"/>
            <a:ext cx="1063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>
                <a:solidFill>
                  <a:schemeClr val="accent2">
                    <a:lumMod val="75000"/>
                  </a:schemeClr>
                </a:solidFill>
              </a:rPr>
              <a:t>Feil i start/stop</a:t>
            </a:r>
          </a:p>
        </p:txBody>
      </p:sp>
      <p:pic>
        <p:nvPicPr>
          <p:cNvPr id="53" name="Bild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4986" y="3077927"/>
            <a:ext cx="999487" cy="1481254"/>
          </a:xfrm>
          <a:prstGeom prst="rect">
            <a:avLst/>
          </a:prstGeom>
        </p:spPr>
      </p:pic>
      <p:sp>
        <p:nvSpPr>
          <p:cNvPr id="54" name="TekstSylinder 53"/>
          <p:cNvSpPr txBox="1"/>
          <p:nvPr/>
        </p:nvSpPr>
        <p:spPr>
          <a:xfrm>
            <a:off x="5283862" y="4519863"/>
            <a:ext cx="778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>
                <a:solidFill>
                  <a:schemeClr val="accent6">
                    <a:lumMod val="75000"/>
                  </a:schemeClr>
                </a:solidFill>
              </a:rPr>
              <a:t>Godkjent</a:t>
            </a:r>
          </a:p>
        </p:txBody>
      </p:sp>
      <p:sp>
        <p:nvSpPr>
          <p:cNvPr id="55" name="TekstSylinder 54"/>
          <p:cNvSpPr txBox="1"/>
          <p:nvPr/>
        </p:nvSpPr>
        <p:spPr>
          <a:xfrm>
            <a:off x="8480559" y="6520740"/>
            <a:ext cx="984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>
                <a:solidFill>
                  <a:schemeClr val="accent6">
                    <a:lumMod val="75000"/>
                  </a:schemeClr>
                </a:solidFill>
              </a:rPr>
              <a:t>Godkjent</a:t>
            </a:r>
          </a:p>
        </p:txBody>
      </p:sp>
      <p:pic>
        <p:nvPicPr>
          <p:cNvPr id="56" name="Bild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4986" y="5133477"/>
            <a:ext cx="974778" cy="1369511"/>
          </a:xfrm>
          <a:prstGeom prst="rect">
            <a:avLst/>
          </a:prstGeom>
        </p:spPr>
      </p:pic>
      <p:sp>
        <p:nvSpPr>
          <p:cNvPr id="57" name="TekstSylinder 56"/>
          <p:cNvSpPr txBox="1"/>
          <p:nvPr/>
        </p:nvSpPr>
        <p:spPr>
          <a:xfrm>
            <a:off x="5178744" y="6478429"/>
            <a:ext cx="8840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dirty="0">
                <a:solidFill>
                  <a:schemeClr val="accent6">
                    <a:lumMod val="75000"/>
                  </a:schemeClr>
                </a:solidFill>
              </a:rPr>
              <a:t>Godkjent</a:t>
            </a:r>
          </a:p>
        </p:txBody>
      </p:sp>
      <p:sp>
        <p:nvSpPr>
          <p:cNvPr id="58" name="TekstSylinder 57"/>
          <p:cNvSpPr txBox="1"/>
          <p:nvPr/>
        </p:nvSpPr>
        <p:spPr>
          <a:xfrm>
            <a:off x="4815155" y="1929842"/>
            <a:ext cx="1591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/>
            </a:lvl1pPr>
          </a:lstStyle>
          <a:p>
            <a:r>
              <a:rPr lang="nb-NO" sz="1000" dirty="0">
                <a:latin typeface="Helvetica" panose="020B0604020202030204" pitchFamily="34" charset="0"/>
              </a:rPr>
              <a:t>Ekstra test for å dokumentere materialets egenskaper.</a:t>
            </a:r>
          </a:p>
        </p:txBody>
      </p:sp>
      <p:sp>
        <p:nvSpPr>
          <p:cNvPr id="59" name="TekstSylinder 58"/>
          <p:cNvSpPr txBox="1"/>
          <p:nvPr/>
        </p:nvSpPr>
        <p:spPr>
          <a:xfrm>
            <a:off x="6410920" y="1929842"/>
            <a:ext cx="159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/>
            </a:lvl1pPr>
          </a:lstStyle>
          <a:p>
            <a:r>
              <a:rPr lang="nb-NO" sz="1000" dirty="0">
                <a:latin typeface="Helvetica" panose="020B0604020202030204" pitchFamily="34" charset="0"/>
              </a:rPr>
              <a:t>Dokumentasjon om homogenitet i sveisen.</a:t>
            </a:r>
          </a:p>
        </p:txBody>
      </p:sp>
      <p:sp>
        <p:nvSpPr>
          <p:cNvPr id="60" name="TekstSylinder 59"/>
          <p:cNvSpPr txBox="1"/>
          <p:nvPr/>
        </p:nvSpPr>
        <p:spPr>
          <a:xfrm>
            <a:off x="8117520" y="1929842"/>
            <a:ext cx="159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/>
            </a:lvl1pPr>
          </a:lstStyle>
          <a:p>
            <a:r>
              <a:rPr lang="nb-NO" sz="1000" dirty="0">
                <a:latin typeface="Helvetica" panose="020B0604020202030204" pitchFamily="34" charset="0"/>
              </a:rPr>
              <a:t>Dokumentasjon av eventuelle overflatefeil.</a:t>
            </a:r>
          </a:p>
        </p:txBody>
      </p:sp>
      <p:sp>
        <p:nvSpPr>
          <p:cNvPr id="61" name="Likebent trekant 60"/>
          <p:cNvSpPr/>
          <p:nvPr/>
        </p:nvSpPr>
        <p:spPr>
          <a:xfrm rot="5400000">
            <a:off x="8702989" y="3660699"/>
            <a:ext cx="2586182" cy="353811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2" name="TekstSylinder 61"/>
          <p:cNvSpPr txBox="1"/>
          <p:nvPr/>
        </p:nvSpPr>
        <p:spPr>
          <a:xfrm>
            <a:off x="10340294" y="3252828"/>
            <a:ext cx="16830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Kvalifiseringene og testene viser at sveiseforbindelsen holder alle krav iht. </a:t>
            </a:r>
            <a:r>
              <a:rPr lang="nb-NO" sz="1400" dirty="0" err="1"/>
              <a:t>Norsok</a:t>
            </a:r>
            <a:r>
              <a:rPr lang="nb-NO" sz="1400" dirty="0"/>
              <a:t> M-601.</a:t>
            </a:r>
          </a:p>
        </p:txBody>
      </p:sp>
    </p:spTree>
    <p:extLst>
      <p:ext uri="{BB962C8B-B14F-4D97-AF65-F5344CB8AC3E}">
        <p14:creationId xmlns:p14="http://schemas.microsoft.com/office/powerpoint/2010/main" val="22447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8999041" cy="673014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KONKURRANSEFORTRINN</a:t>
            </a:r>
          </a:p>
        </p:txBody>
      </p:sp>
      <p:sp>
        <p:nvSpPr>
          <p:cNvPr id="5" name="Tittel 1"/>
          <p:cNvSpPr txBox="1">
            <a:spLocks/>
          </p:cNvSpPr>
          <p:nvPr/>
        </p:nvSpPr>
        <p:spPr>
          <a:xfrm>
            <a:off x="432037" y="1066268"/>
            <a:ext cx="11493263" cy="285218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Laser/laser hybrid sveising og optimalisert bruk av materialer versus konvensjonell teknologi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814639826"/>
              </p:ext>
            </p:extLst>
          </p:nvPr>
        </p:nvGraphicFramePr>
        <p:xfrm>
          <a:off x="1724183" y="1409744"/>
          <a:ext cx="8795944" cy="2827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kstSylinder 10"/>
          <p:cNvSpPr txBox="1"/>
          <p:nvPr/>
        </p:nvSpPr>
        <p:spPr>
          <a:xfrm>
            <a:off x="1566249" y="4246078"/>
            <a:ext cx="2073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30 x - 90 x sveisehastighet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Økt inntrengningsdybde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Ikke behov for </a:t>
            </a:r>
            <a:r>
              <a:rPr lang="nb-NO" sz="1200" dirty="0" err="1">
                <a:latin typeface="Helvetica" panose="020B0604020202030204" pitchFamily="34" charset="0"/>
              </a:rPr>
              <a:t>rotåpning</a:t>
            </a:r>
            <a:r>
              <a:rPr lang="nb-NO" sz="1200" dirty="0">
                <a:latin typeface="Helvetica" panose="020B0604020202030204" pitchFamily="34" charset="0"/>
              </a:rPr>
              <a:t> og mer effektive fiksturer</a:t>
            </a:r>
          </a:p>
        </p:txBody>
      </p:sp>
      <p:sp>
        <p:nvSpPr>
          <p:cNvPr id="21" name="TekstSylinder 20"/>
          <p:cNvSpPr txBox="1"/>
          <p:nvPr/>
        </p:nvSpPr>
        <p:spPr>
          <a:xfrm>
            <a:off x="3936649" y="4246078"/>
            <a:ext cx="2147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Lav varmeoverføring gir liten påvirkning på- og deformasjon av grunnmaterialet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Økt presisjon gjennom mekanisert sveiseprosess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Økt </a:t>
            </a:r>
            <a:r>
              <a:rPr lang="nb-NO" sz="1200" dirty="0" err="1">
                <a:latin typeface="Helvetica" panose="020B0604020202030204" pitchFamily="34" charset="0"/>
              </a:rPr>
              <a:t>prosesstabilitet</a:t>
            </a:r>
            <a:endParaRPr lang="nb-NO" sz="1200" dirty="0">
              <a:latin typeface="Helvetica" panose="020B0604020202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Mindre tilsett</a:t>
            </a:r>
          </a:p>
        </p:txBody>
      </p:sp>
      <p:sp>
        <p:nvSpPr>
          <p:cNvPr id="23" name="TekstSylinder 22"/>
          <p:cNvSpPr txBox="1"/>
          <p:nvPr/>
        </p:nvSpPr>
        <p:spPr>
          <a:xfrm>
            <a:off x="6180400" y="4246077"/>
            <a:ext cx="2147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Økt styrke (flytegrense)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God korrosjonsbestandighet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Lavere egenvekt i forhold til styrke</a:t>
            </a:r>
          </a:p>
        </p:txBody>
      </p:sp>
      <p:cxnSp>
        <p:nvCxnSpPr>
          <p:cNvPr id="25" name="Rett linje 24"/>
          <p:cNvCxnSpPr/>
          <p:nvPr/>
        </p:nvCxnSpPr>
        <p:spPr>
          <a:xfrm>
            <a:off x="1402592" y="5801753"/>
            <a:ext cx="9144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25"/>
          <p:cNvCxnSpPr/>
          <p:nvPr/>
        </p:nvCxnSpPr>
        <p:spPr>
          <a:xfrm>
            <a:off x="1402592" y="4246077"/>
            <a:ext cx="9144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tt linje 26"/>
          <p:cNvCxnSpPr/>
          <p:nvPr/>
        </p:nvCxnSpPr>
        <p:spPr>
          <a:xfrm>
            <a:off x="1402592" y="6642216"/>
            <a:ext cx="914400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Sylinder 27"/>
          <p:cNvSpPr txBox="1"/>
          <p:nvPr/>
        </p:nvSpPr>
        <p:spPr>
          <a:xfrm>
            <a:off x="6180400" y="5811219"/>
            <a:ext cx="214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Høyere kilopris på materiale</a:t>
            </a:r>
          </a:p>
        </p:txBody>
      </p:sp>
      <p:sp>
        <p:nvSpPr>
          <p:cNvPr id="29" name="TekstSylinder 28"/>
          <p:cNvSpPr txBox="1"/>
          <p:nvPr/>
        </p:nvSpPr>
        <p:spPr>
          <a:xfrm>
            <a:off x="1566249" y="5801753"/>
            <a:ext cx="214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Tidsbruk til programmering</a:t>
            </a:r>
          </a:p>
        </p:txBody>
      </p:sp>
      <p:sp>
        <p:nvSpPr>
          <p:cNvPr id="18" name="TekstSylinder 17"/>
          <p:cNvSpPr txBox="1"/>
          <p:nvPr/>
        </p:nvSpPr>
        <p:spPr>
          <a:xfrm>
            <a:off x="422984" y="4246078"/>
            <a:ext cx="970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dirty="0"/>
              <a:t>Fordeler</a:t>
            </a:r>
          </a:p>
        </p:txBody>
      </p:sp>
      <p:sp>
        <p:nvSpPr>
          <p:cNvPr id="32" name="TekstSylinder 31"/>
          <p:cNvSpPr txBox="1"/>
          <p:nvPr/>
        </p:nvSpPr>
        <p:spPr>
          <a:xfrm>
            <a:off x="316873" y="5801753"/>
            <a:ext cx="1076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dirty="0"/>
              <a:t>Ulemper</a:t>
            </a:r>
          </a:p>
        </p:txBody>
      </p:sp>
      <p:sp>
        <p:nvSpPr>
          <p:cNvPr id="35" name="TekstSylinder 34"/>
          <p:cNvSpPr txBox="1"/>
          <p:nvPr/>
        </p:nvSpPr>
        <p:spPr>
          <a:xfrm>
            <a:off x="8617985" y="4255543"/>
            <a:ext cx="214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Redesign av produkter utgjør 70 % av optimaliseringspotensialet</a:t>
            </a:r>
          </a:p>
        </p:txBody>
      </p:sp>
      <p:sp>
        <p:nvSpPr>
          <p:cNvPr id="36" name="TekstSylinder 35"/>
          <p:cNvSpPr txBox="1"/>
          <p:nvPr/>
        </p:nvSpPr>
        <p:spPr>
          <a:xfrm>
            <a:off x="3936649" y="5811219"/>
            <a:ext cx="2147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Krever nøye parameterjustering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b-NO" sz="1200" dirty="0">
                <a:latin typeface="Helvetica" panose="020B0604020202030204" pitchFamily="34" charset="0"/>
              </a:rPr>
              <a:t>Stort antall </a:t>
            </a:r>
            <a:r>
              <a:rPr lang="nb-NO" sz="1200" dirty="0" err="1">
                <a:latin typeface="Helvetica" panose="020B0604020202030204" pitchFamily="34" charset="0"/>
              </a:rPr>
              <a:t>prosessparametre</a:t>
            </a:r>
            <a:endParaRPr lang="nb-NO" sz="1200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62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32038" y="3261"/>
            <a:ext cx="8999041" cy="1080558"/>
          </a:xfrm>
        </p:spPr>
        <p:txBody>
          <a:bodyPr anchor="b">
            <a:normAutofit/>
          </a:bodyPr>
          <a:lstStyle/>
          <a:p>
            <a:pPr algn="l"/>
            <a:r>
              <a:rPr lang="nb-NO" sz="24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</a:rPr>
              <a:t>SVEISEHASTIGHET</a:t>
            </a:r>
          </a:p>
        </p:txBody>
      </p:sp>
      <p:sp>
        <p:nvSpPr>
          <p:cNvPr id="5" name="Tittel 1"/>
          <p:cNvSpPr txBox="1">
            <a:spLocks/>
          </p:cNvSpPr>
          <p:nvPr/>
        </p:nvSpPr>
        <p:spPr>
          <a:xfrm>
            <a:off x="432037" y="1115126"/>
            <a:ext cx="7776687" cy="236360"/>
          </a:xfrm>
          <a:prstGeom prst="rect">
            <a:avLst/>
          </a:prstGeom>
        </p:spPr>
        <p:txBody>
          <a:bodyPr vert="horz" lIns="86420" tIns="43210" rIns="86420" bIns="43210" rtlCol="0" anchor="b">
            <a:noAutofit/>
          </a:bodyPr>
          <a:lstStyle>
            <a:lvl1pPr algn="ctr" defTabSz="432100" rtl="0" eaLnBrk="1" latinLnBrk="0" hangingPunct="1">
              <a:spcBef>
                <a:spcPct val="0"/>
              </a:spcBef>
              <a:buNone/>
              <a:defRPr sz="3300" kern="1200" cap="all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l"/>
            <a:r>
              <a:rPr lang="nb-NO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</a:rPr>
              <a:t>Laser/laser hybrid versus konvensjonell sveising</a:t>
            </a:r>
          </a:p>
        </p:txBody>
      </p:sp>
      <p:sp>
        <p:nvSpPr>
          <p:cNvPr id="13" name="Rektangel 12"/>
          <p:cNvSpPr/>
          <p:nvPr/>
        </p:nvSpPr>
        <p:spPr>
          <a:xfrm>
            <a:off x="574158" y="1892595"/>
            <a:ext cx="5330348" cy="46995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Rektangel 30"/>
          <p:cNvSpPr/>
          <p:nvPr/>
        </p:nvSpPr>
        <p:spPr>
          <a:xfrm>
            <a:off x="6159795" y="1892595"/>
            <a:ext cx="5330348" cy="46995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TekstSylinder 13"/>
          <p:cNvSpPr txBox="1"/>
          <p:nvPr/>
        </p:nvSpPr>
        <p:spPr>
          <a:xfrm>
            <a:off x="1261672" y="1707929"/>
            <a:ext cx="3827723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Pilot 1: 6 mm PLATER 22 CR DUPLEX</a:t>
            </a:r>
          </a:p>
        </p:txBody>
      </p:sp>
      <p:sp>
        <p:nvSpPr>
          <p:cNvPr id="15" name="Rektangel 14"/>
          <p:cNvSpPr/>
          <p:nvPr/>
        </p:nvSpPr>
        <p:spPr>
          <a:xfrm>
            <a:off x="1922915" y="2123702"/>
            <a:ext cx="2505238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nb-NO" sz="32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  <a:ea typeface="+mj-ea"/>
                <a:cs typeface="+mj-cs"/>
              </a:rPr>
              <a:t>60 – 90 x </a:t>
            </a:r>
          </a:p>
          <a:p>
            <a:r>
              <a:rPr lang="nb-NO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raskere enn Hot wire TIG</a:t>
            </a:r>
            <a:endParaRPr lang="nb-NO" dirty="0"/>
          </a:p>
        </p:txBody>
      </p:sp>
      <p:sp>
        <p:nvSpPr>
          <p:cNvPr id="33" name="Rektangel 32"/>
          <p:cNvSpPr/>
          <p:nvPr/>
        </p:nvSpPr>
        <p:spPr>
          <a:xfrm>
            <a:off x="7616936" y="2123702"/>
            <a:ext cx="2735044" cy="8125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nb-NO" sz="3200" dirty="0">
                <a:solidFill>
                  <a:schemeClr val="accent1">
                    <a:lumMod val="75000"/>
                  </a:schemeClr>
                </a:solidFill>
                <a:latin typeface="Helvetica" panose="020B0604020202030204" pitchFamily="34" charset="0"/>
                <a:ea typeface="+mj-ea"/>
                <a:cs typeface="+mj-cs"/>
              </a:rPr>
              <a:t>30 x (buetid*) </a:t>
            </a:r>
          </a:p>
          <a:p>
            <a:r>
              <a:rPr lang="nb-NO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raskere enn TIG + SMAW</a:t>
            </a:r>
            <a:endParaRPr lang="nb-NO" dirty="0"/>
          </a:p>
        </p:txBody>
      </p:sp>
      <p:sp>
        <p:nvSpPr>
          <p:cNvPr id="16" name="Rektangel 15"/>
          <p:cNvSpPr/>
          <p:nvPr/>
        </p:nvSpPr>
        <p:spPr>
          <a:xfrm>
            <a:off x="574158" y="2988767"/>
            <a:ext cx="5330348" cy="3536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nb-NO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Sveisehastighet HOT wire TIG: </a:t>
            </a:r>
            <a:r>
              <a:rPr lang="nb-NO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83 mm/min sveisehastighet pr. streng. For å sveise en tykkelse på 6 mm må det legges 5 strenger. 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nb-NO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83 mm/min/5 = 16.6 mm/min.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nb-NO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Sveisehastighet lasersveis: </a:t>
            </a:r>
            <a:r>
              <a:rPr lang="nb-NO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1100 mm/min i pilot. Potensial for 1500 mm/min ved kraftigere laserkilde. </a:t>
            </a:r>
          </a:p>
          <a:p>
            <a:pPr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nb-NO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Sammenligning: </a:t>
            </a:r>
            <a:r>
              <a:rPr lang="nb-NO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Dette tilsier at lasersveis er 60 – 90 ganger raskere enn Hot wire TIG dersom vi kun ser på selve sveisetiden isolert. 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6565550" y="1707929"/>
            <a:ext cx="4518837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Pilot 2: 14.3 mm 6</a:t>
            </a:r>
            <a:r>
              <a:rPr lang="nb-NO" dirty="0">
                <a:latin typeface="Arial"/>
                <a:cs typeface="Arial"/>
              </a:rPr>
              <a:t>˝ </a:t>
            </a:r>
            <a:r>
              <a:rPr lang="nb-NO" dirty="0"/>
              <a:t>rør 22 CR DUPLEX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ktangel 16"/>
              <p:cNvSpPr/>
              <p:nvPr/>
            </p:nvSpPr>
            <p:spPr>
              <a:xfrm>
                <a:off x="6159795" y="2988766"/>
                <a:ext cx="5330348" cy="4114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nb-NO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Sveisehastighet </a:t>
                </a:r>
                <a:r>
                  <a:rPr lang="nb-NO" b="1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TIG + SMAW</a:t>
                </a:r>
                <a:r>
                  <a:rPr lang="nb-NO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nb-NO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60 – 200 mm/min sveisehastighet pr</a:t>
                </a:r>
                <a:r>
                  <a:rPr lang="nb-NO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streng, </a:t>
                </a:r>
                <a:r>
                  <a:rPr lang="nb-NO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gj.snitt</a:t>
                </a:r>
                <a:r>
                  <a:rPr lang="nb-NO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150 mm/min.</a:t>
                </a:r>
                <a:r>
                  <a:rPr lang="nb-NO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For å sveise en tykkelse på 14.3 mm må det legges ca. 14 strenger.</a:t>
                </a:r>
                <a:r>
                  <a:rPr lang="nb-NO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nb-NO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150 mm/min/14 </a:t>
                </a:r>
                <a14:m>
                  <m:oMath xmlns:m="http://schemas.openxmlformats.org/officeDocument/2006/math">
                    <m:r>
                      <a:rPr lang="nb-NO" i="1" smtClean="0">
                        <a:effectLst/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nb-NO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10 mm/min.</a:t>
                </a:r>
                <a:r>
                  <a:rPr lang="nb-NO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nb-NO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nb-NO" b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Sveisehastighet laser hybrid sveis: </a:t>
                </a:r>
                <a:r>
                  <a:rPr lang="nb-NO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600 mm/min i 2 lag = 300 mm/min.</a:t>
                </a:r>
              </a:p>
              <a:p>
                <a:pPr lvl="0"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r>
                  <a:rPr lang="nb-NO" b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Sammenligning: </a:t>
                </a:r>
                <a:r>
                  <a:rPr lang="nb-NO" dirty="0">
                    <a:solidFill>
                      <a:prstClr val="black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Dette tilsier at lasersveis er ca. 30 ganger raskere enn TIG + SMAW dersom vi kun ser på selve sveisetiden isolert. </a:t>
                </a:r>
                <a:endParaRPr lang="en-US" dirty="0">
                  <a:solidFill>
                    <a:prstClr val="black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5000"/>
                  </a:lnSpc>
                  <a:spcBef>
                    <a:spcPts val="500"/>
                  </a:spcBef>
                  <a:spcAft>
                    <a:spcPts val="1000"/>
                  </a:spcAft>
                </a:pPr>
                <a:endParaRPr lang="en-US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ktange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795" y="2988766"/>
                <a:ext cx="5330348" cy="4114460"/>
              </a:xfrm>
              <a:prstGeom prst="rect">
                <a:avLst/>
              </a:prstGeom>
              <a:blipFill rotWithShape="1">
                <a:blip r:embed="rId3"/>
                <a:stretch>
                  <a:fillRect l="-914" t="-741" r="-229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284474913"/>
              </p:ext>
            </p:extLst>
          </p:nvPr>
        </p:nvGraphicFramePr>
        <p:xfrm>
          <a:off x="9158162" y="344878"/>
          <a:ext cx="2955536" cy="1020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ktangel 2"/>
          <p:cNvSpPr/>
          <p:nvPr/>
        </p:nvSpPr>
        <p:spPr>
          <a:xfrm>
            <a:off x="9839144" y="867817"/>
            <a:ext cx="2200456" cy="6096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ekstSylinder 1"/>
          <p:cNvSpPr txBox="1"/>
          <p:nvPr/>
        </p:nvSpPr>
        <p:spPr>
          <a:xfrm>
            <a:off x="2" y="6583133"/>
            <a:ext cx="10094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*Inkluderer ikke tid for avkjøling mellom strengene, maksimal </a:t>
            </a:r>
            <a:r>
              <a:rPr lang="nb-NO" sz="1200" dirty="0" err="1"/>
              <a:t>interpasstemperatur</a:t>
            </a:r>
            <a:r>
              <a:rPr lang="nb-NO" sz="1200" dirty="0"/>
              <a:t> skal vare under 150</a:t>
            </a:r>
            <a:r>
              <a:rPr lang="nb-NO" sz="1200" dirty="0">
                <a:latin typeface="Helvetica" panose="020B0604020202030204" pitchFamily="34" charset="0"/>
              </a:rPr>
              <a:t>°</a:t>
            </a:r>
            <a:r>
              <a:rPr lang="nb-NO" sz="1200" dirty="0"/>
              <a:t>C ved sveising av </a:t>
            </a:r>
            <a:r>
              <a:rPr lang="nb-NO" sz="1200" dirty="0" err="1"/>
              <a:t>duplex</a:t>
            </a:r>
            <a:r>
              <a:rPr lang="nb-NO" sz="1200" dirty="0"/>
              <a:t> og lignende.</a:t>
            </a:r>
          </a:p>
        </p:txBody>
      </p:sp>
    </p:spTree>
    <p:extLst>
      <p:ext uri="{BB962C8B-B14F-4D97-AF65-F5344CB8AC3E}">
        <p14:creationId xmlns:p14="http://schemas.microsoft.com/office/powerpoint/2010/main" val="35568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1359</Words>
  <Application>Microsoft Office PowerPoint</Application>
  <PresentationFormat>Custom</PresentationFormat>
  <Paragraphs>284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HDOfficeLightV0</vt:lpstr>
      <vt:lpstr>1_HDOfficeLightV0</vt:lpstr>
      <vt:lpstr>Cracon AS</vt:lpstr>
      <vt:lpstr>EIERSKAP OG ORGANISERING</vt:lpstr>
      <vt:lpstr>SAMMENDRAG</vt:lpstr>
      <vt:lpstr>HISTORIKK</vt:lpstr>
      <vt:lpstr>PILOT</vt:lpstr>
      <vt:lpstr>PILOT</vt:lpstr>
      <vt:lpstr>TESTER OG KVALIFISERINGER</vt:lpstr>
      <vt:lpstr>KONKURRANSEFORTRINN</vt:lpstr>
      <vt:lpstr>SVEISEHASTIGHET</vt:lpstr>
      <vt:lpstr>SVEISEBINDING</vt:lpstr>
      <vt:lpstr>MATERIALEGENSKAPER</vt:lpstr>
      <vt:lpstr>REDESIGN</vt:lpstr>
      <vt:lpstr>TEKNOLOGI</vt:lpstr>
      <vt:lpstr>PRODUKSJONSPROSESS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Cracon AS</dc:title>
  <dc:creator>Hans Petter Nyvik</dc:creator>
  <cp:lastModifiedBy>Gjerp, John  Ole</cp:lastModifiedBy>
  <cp:revision>136</cp:revision>
  <cp:lastPrinted>2018-01-09T13:12:12Z</cp:lastPrinted>
  <dcterms:created xsi:type="dcterms:W3CDTF">2016-01-18T11:03:03Z</dcterms:created>
  <dcterms:modified xsi:type="dcterms:W3CDTF">2018-06-15T11:37:03Z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nfoFinished">
    <vt:lpwstr>True</vt:lpwstr>
  </property>
</Properties>
</file>